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15"/>
  </p:notesMasterIdLst>
  <p:sldIdLst>
    <p:sldId id="267" r:id="rId3"/>
    <p:sldId id="268" r:id="rId4"/>
    <p:sldId id="258" r:id="rId5"/>
    <p:sldId id="257" r:id="rId6"/>
    <p:sldId id="260" r:id="rId7"/>
    <p:sldId id="271" r:id="rId8"/>
    <p:sldId id="266" r:id="rId9"/>
    <p:sldId id="262" r:id="rId10"/>
    <p:sldId id="272" r:id="rId11"/>
    <p:sldId id="263" r:id="rId12"/>
    <p:sldId id="264"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8FB4B0BE-5808-490A-8D19-27E7C5FBCCE6}">
          <p14:sldIdLst>
            <p14:sldId id="267"/>
            <p14:sldId id="268"/>
            <p14:sldId id="258"/>
            <p14:sldId id="257"/>
            <p14:sldId id="260"/>
            <p14:sldId id="271"/>
            <p14:sldId id="266"/>
            <p14:sldId id="262"/>
            <p14:sldId id="272"/>
            <p14:sldId id="263"/>
            <p14:sldId id="264"/>
            <p14:sldId id="26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41" autoAdjust="0"/>
    <p:restoredTop sz="94249" autoAdjust="0"/>
  </p:normalViewPr>
  <p:slideViewPr>
    <p:cSldViewPr snapToGrid="0">
      <p:cViewPr varScale="1">
        <p:scale>
          <a:sx n="68" d="100"/>
          <a:sy n="68" d="100"/>
        </p:scale>
        <p:origin x="79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iagrams/_rels/data3.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FAC149-AD8F-45D6-ABD2-83DD1C4B7D1F}" type="doc">
      <dgm:prSet loTypeId="urn:microsoft.com/office/officeart/2005/8/layout/default" loCatId="list" qsTypeId="urn:microsoft.com/office/officeart/2005/8/quickstyle/simple4" qsCatId="simple" csTypeId="urn:microsoft.com/office/officeart/2005/8/colors/accent5_3" csCatId="accent5" phldr="1"/>
      <dgm:spPr/>
      <dgm:t>
        <a:bodyPr/>
        <a:lstStyle/>
        <a:p>
          <a:endParaRPr lang="en-US"/>
        </a:p>
      </dgm:t>
    </dgm:pt>
    <dgm:pt modelId="{C4317DE9-07A6-400C-BF3D-98F3872F3AA5}">
      <dgm:prSet/>
      <dgm:spPr/>
      <dgm:t>
        <a:bodyPr/>
        <a:lstStyle/>
        <a:p>
          <a:r>
            <a:rPr lang="en-AU" dirty="0"/>
            <a:t>How far apart should trees be planted?</a:t>
          </a:r>
          <a:endParaRPr lang="en-US" dirty="0"/>
        </a:p>
      </dgm:t>
    </dgm:pt>
    <dgm:pt modelId="{91A3894C-45E5-4AA6-B0C3-4AC572B5023D}" type="parTrans" cxnId="{9F92B855-9CA5-438D-86BE-FF8470F4E7DC}">
      <dgm:prSet/>
      <dgm:spPr/>
      <dgm:t>
        <a:bodyPr/>
        <a:lstStyle/>
        <a:p>
          <a:endParaRPr lang="en-US"/>
        </a:p>
      </dgm:t>
    </dgm:pt>
    <dgm:pt modelId="{9571A220-F56F-4128-B655-1143560D9BC6}" type="sibTrans" cxnId="{9F92B855-9CA5-438D-86BE-FF8470F4E7DC}">
      <dgm:prSet/>
      <dgm:spPr/>
      <dgm:t>
        <a:bodyPr/>
        <a:lstStyle/>
        <a:p>
          <a:endParaRPr lang="en-US"/>
        </a:p>
      </dgm:t>
    </dgm:pt>
    <dgm:pt modelId="{B25A6864-D090-4166-A108-74389D7C7943}">
      <dgm:prSet/>
      <dgm:spPr/>
      <dgm:t>
        <a:bodyPr/>
        <a:lstStyle/>
        <a:p>
          <a:r>
            <a:rPr lang="en-AU" dirty="0"/>
            <a:t>What types of Asphalt dissipate heat fasted?</a:t>
          </a:r>
          <a:endParaRPr lang="en-US" dirty="0"/>
        </a:p>
      </dgm:t>
    </dgm:pt>
    <dgm:pt modelId="{2F0699A6-7643-4A35-A7E6-D36222B40724}" type="parTrans" cxnId="{41C0A779-2737-4B1E-B3DC-A15FB6DC4418}">
      <dgm:prSet/>
      <dgm:spPr/>
      <dgm:t>
        <a:bodyPr/>
        <a:lstStyle/>
        <a:p>
          <a:endParaRPr lang="en-US"/>
        </a:p>
      </dgm:t>
    </dgm:pt>
    <dgm:pt modelId="{C05176B3-848A-425D-B1AE-A7B31F91A0D8}" type="sibTrans" cxnId="{41C0A779-2737-4B1E-B3DC-A15FB6DC4418}">
      <dgm:prSet/>
      <dgm:spPr/>
      <dgm:t>
        <a:bodyPr/>
        <a:lstStyle/>
        <a:p>
          <a:endParaRPr lang="en-US"/>
        </a:p>
      </dgm:t>
    </dgm:pt>
    <dgm:pt modelId="{A6855D90-5990-4582-800B-3EE550DAB6C8}">
      <dgm:prSet/>
      <dgm:spPr/>
      <dgm:t>
        <a:bodyPr/>
        <a:lstStyle/>
        <a:p>
          <a:r>
            <a:rPr lang="en-AU" dirty="0"/>
            <a:t>Can the colour of roofs in the area have an affect the amount of heat it retains?</a:t>
          </a:r>
          <a:endParaRPr lang="en-US" dirty="0"/>
        </a:p>
      </dgm:t>
    </dgm:pt>
    <dgm:pt modelId="{1EBE327C-1AF8-4042-B1FD-9979ABC3DE6D}" type="parTrans" cxnId="{AC37E86A-75B1-4CD8-B969-9F4908516C3D}">
      <dgm:prSet/>
      <dgm:spPr/>
      <dgm:t>
        <a:bodyPr/>
        <a:lstStyle/>
        <a:p>
          <a:endParaRPr lang="en-US"/>
        </a:p>
      </dgm:t>
    </dgm:pt>
    <dgm:pt modelId="{64559A42-675E-4504-8E94-45FAE3FFD35E}" type="sibTrans" cxnId="{AC37E86A-75B1-4CD8-B969-9F4908516C3D}">
      <dgm:prSet/>
      <dgm:spPr/>
      <dgm:t>
        <a:bodyPr/>
        <a:lstStyle/>
        <a:p>
          <a:endParaRPr lang="en-US"/>
        </a:p>
      </dgm:t>
    </dgm:pt>
    <dgm:pt modelId="{5746B547-6374-48A6-94D2-27B1755028F9}">
      <dgm:prSet/>
      <dgm:spPr/>
      <dgm:t>
        <a:bodyPr/>
        <a:lstStyle/>
        <a:p>
          <a:r>
            <a:rPr lang="en-AU" dirty="0"/>
            <a:t>Does a row of trees running East West become more affective than one running North South?</a:t>
          </a:r>
          <a:endParaRPr lang="en-US" dirty="0"/>
        </a:p>
      </dgm:t>
    </dgm:pt>
    <dgm:pt modelId="{AA02058F-A1E4-4417-B0A4-AC986A19C8FB}" type="parTrans" cxnId="{AD8248C3-67A2-406F-A93B-9230F70BDD92}">
      <dgm:prSet/>
      <dgm:spPr/>
      <dgm:t>
        <a:bodyPr/>
        <a:lstStyle/>
        <a:p>
          <a:endParaRPr lang="en-GB"/>
        </a:p>
      </dgm:t>
    </dgm:pt>
    <dgm:pt modelId="{23F1B4D3-5DA7-4F47-A9CA-85D1DA0CCC95}" type="sibTrans" cxnId="{AD8248C3-67A2-406F-A93B-9230F70BDD92}">
      <dgm:prSet/>
      <dgm:spPr/>
      <dgm:t>
        <a:bodyPr/>
        <a:lstStyle/>
        <a:p>
          <a:endParaRPr lang="en-GB"/>
        </a:p>
      </dgm:t>
    </dgm:pt>
    <dgm:pt modelId="{71BAAEAF-0374-47B5-8146-86E9F5589299}" type="pres">
      <dgm:prSet presAssocID="{43FAC149-AD8F-45D6-ABD2-83DD1C4B7D1F}" presName="diagram" presStyleCnt="0">
        <dgm:presLayoutVars>
          <dgm:dir/>
          <dgm:resizeHandles val="exact"/>
        </dgm:presLayoutVars>
      </dgm:prSet>
      <dgm:spPr/>
    </dgm:pt>
    <dgm:pt modelId="{DAB12689-DBA4-4BDF-B3EB-E569726A184D}" type="pres">
      <dgm:prSet presAssocID="{C4317DE9-07A6-400C-BF3D-98F3872F3AA5}" presName="node" presStyleLbl="node1" presStyleIdx="0" presStyleCnt="4" custLinFactNeighborX="3928" custLinFactNeighborY="-5674">
        <dgm:presLayoutVars>
          <dgm:bulletEnabled val="1"/>
        </dgm:presLayoutVars>
      </dgm:prSet>
      <dgm:spPr/>
    </dgm:pt>
    <dgm:pt modelId="{A0EB2DAB-1AF6-45FF-ACF0-7904F2DF40FE}" type="pres">
      <dgm:prSet presAssocID="{9571A220-F56F-4128-B655-1143560D9BC6}" presName="sibTrans" presStyleCnt="0"/>
      <dgm:spPr/>
    </dgm:pt>
    <dgm:pt modelId="{36EABC86-F93D-4340-BD5F-EAE045422F98}" type="pres">
      <dgm:prSet presAssocID="{B25A6864-D090-4166-A108-74389D7C7943}" presName="node" presStyleLbl="node1" presStyleIdx="1" presStyleCnt="4" custLinFactNeighborX="1569" custLinFactNeighborY="-4440">
        <dgm:presLayoutVars>
          <dgm:bulletEnabled val="1"/>
        </dgm:presLayoutVars>
      </dgm:prSet>
      <dgm:spPr/>
    </dgm:pt>
    <dgm:pt modelId="{182A20CB-DC3B-46D0-B781-A048D557374C}" type="pres">
      <dgm:prSet presAssocID="{C05176B3-848A-425D-B1AE-A7B31F91A0D8}" presName="sibTrans" presStyleCnt="0"/>
      <dgm:spPr/>
    </dgm:pt>
    <dgm:pt modelId="{E8D77044-B146-4C5C-B3A3-F7A11F72A8EA}" type="pres">
      <dgm:prSet presAssocID="{A6855D90-5990-4582-800B-3EE550DAB6C8}" presName="node" presStyleLbl="node1" presStyleIdx="2" presStyleCnt="4" custLinFactNeighborX="3928" custLinFactNeighborY="6176">
        <dgm:presLayoutVars>
          <dgm:bulletEnabled val="1"/>
        </dgm:presLayoutVars>
      </dgm:prSet>
      <dgm:spPr/>
    </dgm:pt>
    <dgm:pt modelId="{9FB1EA9A-A42D-484D-AAB5-11DAC21352FE}" type="pres">
      <dgm:prSet presAssocID="{64559A42-675E-4504-8E94-45FAE3FFD35E}" presName="sibTrans" presStyleCnt="0"/>
      <dgm:spPr/>
    </dgm:pt>
    <dgm:pt modelId="{7D173F59-C691-4386-B4A1-1F5294D496FB}" type="pres">
      <dgm:prSet presAssocID="{5746B547-6374-48A6-94D2-27B1755028F9}" presName="node" presStyleLbl="node1" presStyleIdx="3" presStyleCnt="4" custLinFactNeighborX="1569" custLinFactNeighborY="8019">
        <dgm:presLayoutVars>
          <dgm:bulletEnabled val="1"/>
        </dgm:presLayoutVars>
      </dgm:prSet>
      <dgm:spPr/>
    </dgm:pt>
  </dgm:ptLst>
  <dgm:cxnLst>
    <dgm:cxn modelId="{34591414-CC97-4B0C-BC48-B3CE2E029C05}" type="presOf" srcId="{5746B547-6374-48A6-94D2-27B1755028F9}" destId="{7D173F59-C691-4386-B4A1-1F5294D496FB}" srcOrd="0" destOrd="0" presId="urn:microsoft.com/office/officeart/2005/8/layout/default"/>
    <dgm:cxn modelId="{AC37E86A-75B1-4CD8-B969-9F4908516C3D}" srcId="{43FAC149-AD8F-45D6-ABD2-83DD1C4B7D1F}" destId="{A6855D90-5990-4582-800B-3EE550DAB6C8}" srcOrd="2" destOrd="0" parTransId="{1EBE327C-1AF8-4042-B1FD-9979ABC3DE6D}" sibTransId="{64559A42-675E-4504-8E94-45FAE3FFD35E}"/>
    <dgm:cxn modelId="{9F92B855-9CA5-438D-86BE-FF8470F4E7DC}" srcId="{43FAC149-AD8F-45D6-ABD2-83DD1C4B7D1F}" destId="{C4317DE9-07A6-400C-BF3D-98F3872F3AA5}" srcOrd="0" destOrd="0" parTransId="{91A3894C-45E5-4AA6-B0C3-4AC572B5023D}" sibTransId="{9571A220-F56F-4128-B655-1143560D9BC6}"/>
    <dgm:cxn modelId="{41C0A779-2737-4B1E-B3DC-A15FB6DC4418}" srcId="{43FAC149-AD8F-45D6-ABD2-83DD1C4B7D1F}" destId="{B25A6864-D090-4166-A108-74389D7C7943}" srcOrd="1" destOrd="0" parTransId="{2F0699A6-7643-4A35-A7E6-D36222B40724}" sibTransId="{C05176B3-848A-425D-B1AE-A7B31F91A0D8}"/>
    <dgm:cxn modelId="{95224795-6681-4BC4-8F83-3C0C714F6214}" type="presOf" srcId="{A6855D90-5990-4582-800B-3EE550DAB6C8}" destId="{E8D77044-B146-4C5C-B3A3-F7A11F72A8EA}" srcOrd="0" destOrd="0" presId="urn:microsoft.com/office/officeart/2005/8/layout/default"/>
    <dgm:cxn modelId="{B2CF7099-C924-4B1B-B4F3-231252E273B1}" type="presOf" srcId="{B25A6864-D090-4166-A108-74389D7C7943}" destId="{36EABC86-F93D-4340-BD5F-EAE045422F98}" srcOrd="0" destOrd="0" presId="urn:microsoft.com/office/officeart/2005/8/layout/default"/>
    <dgm:cxn modelId="{AD8248C3-67A2-406F-A93B-9230F70BDD92}" srcId="{43FAC149-AD8F-45D6-ABD2-83DD1C4B7D1F}" destId="{5746B547-6374-48A6-94D2-27B1755028F9}" srcOrd="3" destOrd="0" parTransId="{AA02058F-A1E4-4417-B0A4-AC986A19C8FB}" sibTransId="{23F1B4D3-5DA7-4F47-A9CA-85D1DA0CCC95}"/>
    <dgm:cxn modelId="{3505B9C4-12F4-40C9-836C-D6A93B2FEDDF}" type="presOf" srcId="{C4317DE9-07A6-400C-BF3D-98F3872F3AA5}" destId="{DAB12689-DBA4-4BDF-B3EB-E569726A184D}" srcOrd="0" destOrd="0" presId="urn:microsoft.com/office/officeart/2005/8/layout/default"/>
    <dgm:cxn modelId="{68D2D6FE-9CE1-4A31-AD8F-CA7B5C476F72}" type="presOf" srcId="{43FAC149-AD8F-45D6-ABD2-83DD1C4B7D1F}" destId="{71BAAEAF-0374-47B5-8146-86E9F5589299}" srcOrd="0" destOrd="0" presId="urn:microsoft.com/office/officeart/2005/8/layout/default"/>
    <dgm:cxn modelId="{9D4D3CF2-53EC-44C1-B5BC-0E65D6C53BA7}" type="presParOf" srcId="{71BAAEAF-0374-47B5-8146-86E9F5589299}" destId="{DAB12689-DBA4-4BDF-B3EB-E569726A184D}" srcOrd="0" destOrd="0" presId="urn:microsoft.com/office/officeart/2005/8/layout/default"/>
    <dgm:cxn modelId="{CC2710D8-D2BE-4A7F-91AC-1A1DBE89D3FD}" type="presParOf" srcId="{71BAAEAF-0374-47B5-8146-86E9F5589299}" destId="{A0EB2DAB-1AF6-45FF-ACF0-7904F2DF40FE}" srcOrd="1" destOrd="0" presId="urn:microsoft.com/office/officeart/2005/8/layout/default"/>
    <dgm:cxn modelId="{0C8AB6EA-FBB7-4D6B-B69C-F74124707722}" type="presParOf" srcId="{71BAAEAF-0374-47B5-8146-86E9F5589299}" destId="{36EABC86-F93D-4340-BD5F-EAE045422F98}" srcOrd="2" destOrd="0" presId="urn:microsoft.com/office/officeart/2005/8/layout/default"/>
    <dgm:cxn modelId="{81F59752-AFB2-4A92-AAB3-23FC7564560E}" type="presParOf" srcId="{71BAAEAF-0374-47B5-8146-86E9F5589299}" destId="{182A20CB-DC3B-46D0-B781-A048D557374C}" srcOrd="3" destOrd="0" presId="urn:microsoft.com/office/officeart/2005/8/layout/default"/>
    <dgm:cxn modelId="{1CB1A6C3-6AC5-49B1-B777-FD4934EFD9F4}" type="presParOf" srcId="{71BAAEAF-0374-47B5-8146-86E9F5589299}" destId="{E8D77044-B146-4C5C-B3A3-F7A11F72A8EA}" srcOrd="4" destOrd="0" presId="urn:microsoft.com/office/officeart/2005/8/layout/default"/>
    <dgm:cxn modelId="{60E594EE-77C3-4662-8AB8-F96EE00552B6}" type="presParOf" srcId="{71BAAEAF-0374-47B5-8146-86E9F5589299}" destId="{9FB1EA9A-A42D-484D-AAB5-11DAC21352FE}" srcOrd="5" destOrd="0" presId="urn:microsoft.com/office/officeart/2005/8/layout/default"/>
    <dgm:cxn modelId="{76B804B7-373E-4942-AF36-4F294060BB56}" type="presParOf" srcId="{71BAAEAF-0374-47B5-8146-86E9F5589299}" destId="{7D173F59-C691-4386-B4A1-1F5294D496FB}"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BD1DE6C-3FA5-4C62-983E-AD581A7D11AE}" type="doc">
      <dgm:prSet loTypeId="urn:microsoft.com/office/officeart/2005/8/layout/vList2" loCatId="list" qsTypeId="urn:microsoft.com/office/officeart/2005/8/quickstyle/simple4" qsCatId="simple" csTypeId="urn:microsoft.com/office/officeart/2005/8/colors/accent2_2" csCatId="accent2" phldr="1"/>
      <dgm:spPr/>
      <dgm:t>
        <a:bodyPr/>
        <a:lstStyle/>
        <a:p>
          <a:endParaRPr lang="en-US"/>
        </a:p>
      </dgm:t>
    </dgm:pt>
    <dgm:pt modelId="{DE9CEE3D-9794-4E6F-A9DD-827780422F9C}">
      <dgm:prSet/>
      <dgm:spPr/>
      <dgm:t>
        <a:bodyPr/>
        <a:lstStyle/>
        <a:p>
          <a:r>
            <a:rPr lang="en-US" dirty="0"/>
            <a:t>Data</a:t>
          </a:r>
        </a:p>
      </dgm:t>
    </dgm:pt>
    <dgm:pt modelId="{C53E5771-D40F-41F1-945E-3E2CA0E5E2BE}" type="parTrans" cxnId="{C4A49A54-4E3F-4A4E-9C75-0A536A2E8D47}">
      <dgm:prSet/>
      <dgm:spPr/>
      <dgm:t>
        <a:bodyPr/>
        <a:lstStyle/>
        <a:p>
          <a:endParaRPr lang="en-US"/>
        </a:p>
      </dgm:t>
    </dgm:pt>
    <dgm:pt modelId="{8E4DD59B-1A30-455A-AA55-147C940769B8}" type="sibTrans" cxnId="{C4A49A54-4E3F-4A4E-9C75-0A536A2E8D47}">
      <dgm:prSet/>
      <dgm:spPr/>
      <dgm:t>
        <a:bodyPr/>
        <a:lstStyle/>
        <a:p>
          <a:endParaRPr lang="en-US"/>
        </a:p>
      </dgm:t>
    </dgm:pt>
    <dgm:pt modelId="{4779ACCA-279E-414D-92D1-9AAA2DB85BBE}">
      <dgm:prSet/>
      <dgm:spPr/>
      <dgm:t>
        <a:bodyPr/>
        <a:lstStyle/>
        <a:p>
          <a:r>
            <a:rPr lang="en-US" dirty="0"/>
            <a:t>Flexibility</a:t>
          </a:r>
        </a:p>
      </dgm:t>
    </dgm:pt>
    <dgm:pt modelId="{46AC6188-F312-44E5-BFAE-848AE0B93E2F}" type="parTrans" cxnId="{1EA7D2E9-6BF0-4416-B19D-85D106D76E45}">
      <dgm:prSet/>
      <dgm:spPr/>
      <dgm:t>
        <a:bodyPr/>
        <a:lstStyle/>
        <a:p>
          <a:endParaRPr lang="en-US"/>
        </a:p>
      </dgm:t>
    </dgm:pt>
    <dgm:pt modelId="{B5463717-5C92-4F2F-897C-E4C76B7DD420}" type="sibTrans" cxnId="{1EA7D2E9-6BF0-4416-B19D-85D106D76E45}">
      <dgm:prSet/>
      <dgm:spPr/>
      <dgm:t>
        <a:bodyPr/>
        <a:lstStyle/>
        <a:p>
          <a:endParaRPr lang="en-US"/>
        </a:p>
      </dgm:t>
    </dgm:pt>
    <dgm:pt modelId="{3A49AD5D-FDBE-4BD1-9427-EBD9DD962E9D}">
      <dgm:prSet/>
      <dgm:spPr/>
      <dgm:t>
        <a:bodyPr/>
        <a:lstStyle/>
        <a:p>
          <a:r>
            <a:rPr lang="en-US" dirty="0"/>
            <a:t>Cost</a:t>
          </a:r>
        </a:p>
      </dgm:t>
    </dgm:pt>
    <dgm:pt modelId="{36D13C7C-8ADC-4F60-A89D-40846D4BBD90}" type="sibTrans" cxnId="{39B7D327-74FC-4920-BCA0-1AA493313DAB}">
      <dgm:prSet/>
      <dgm:spPr/>
      <dgm:t>
        <a:bodyPr/>
        <a:lstStyle/>
        <a:p>
          <a:endParaRPr lang="en-US"/>
        </a:p>
      </dgm:t>
    </dgm:pt>
    <dgm:pt modelId="{514A6ACA-00C7-4E2A-99B3-B893F1FE0670}" type="parTrans" cxnId="{39B7D327-74FC-4920-BCA0-1AA493313DAB}">
      <dgm:prSet/>
      <dgm:spPr/>
      <dgm:t>
        <a:bodyPr/>
        <a:lstStyle/>
        <a:p>
          <a:endParaRPr lang="en-US"/>
        </a:p>
      </dgm:t>
    </dgm:pt>
    <dgm:pt modelId="{9EA4EF71-3D07-4D7B-931D-C354724A3BBC}" type="pres">
      <dgm:prSet presAssocID="{CBD1DE6C-3FA5-4C62-983E-AD581A7D11AE}" presName="linear" presStyleCnt="0">
        <dgm:presLayoutVars>
          <dgm:animLvl val="lvl"/>
          <dgm:resizeHandles val="exact"/>
        </dgm:presLayoutVars>
      </dgm:prSet>
      <dgm:spPr/>
    </dgm:pt>
    <dgm:pt modelId="{3EF316B2-CD81-42B0-88DB-2CBC8E1AC2C7}" type="pres">
      <dgm:prSet presAssocID="{DE9CEE3D-9794-4E6F-A9DD-827780422F9C}" presName="parentText" presStyleLbl="node1" presStyleIdx="0" presStyleCnt="3" custLinFactNeighborX="0">
        <dgm:presLayoutVars>
          <dgm:chMax val="0"/>
          <dgm:bulletEnabled val="1"/>
        </dgm:presLayoutVars>
      </dgm:prSet>
      <dgm:spPr/>
    </dgm:pt>
    <dgm:pt modelId="{33949960-77F4-4F73-A73F-DE357777CCC1}" type="pres">
      <dgm:prSet presAssocID="{8E4DD59B-1A30-455A-AA55-147C940769B8}" presName="spacer" presStyleCnt="0"/>
      <dgm:spPr/>
    </dgm:pt>
    <dgm:pt modelId="{3046823B-9E09-46F4-A9E3-018F0D944981}" type="pres">
      <dgm:prSet presAssocID="{3A49AD5D-FDBE-4BD1-9427-EBD9DD962E9D}" presName="parentText" presStyleLbl="node1" presStyleIdx="1" presStyleCnt="3" custLinFactNeighborX="0" custLinFactNeighborY="-1">
        <dgm:presLayoutVars>
          <dgm:chMax val="0"/>
          <dgm:bulletEnabled val="1"/>
        </dgm:presLayoutVars>
      </dgm:prSet>
      <dgm:spPr/>
    </dgm:pt>
    <dgm:pt modelId="{FB708106-0E97-4B9E-BA06-B4FCAAAA94F3}" type="pres">
      <dgm:prSet presAssocID="{36D13C7C-8ADC-4F60-A89D-40846D4BBD90}" presName="spacer" presStyleCnt="0"/>
      <dgm:spPr/>
    </dgm:pt>
    <dgm:pt modelId="{53AB57BF-64AD-4250-B9EC-1D56356E4CD2}" type="pres">
      <dgm:prSet presAssocID="{4779ACCA-279E-414D-92D1-9AAA2DB85BBE}" presName="parentText" presStyleLbl="node1" presStyleIdx="2" presStyleCnt="3" custLinFactNeighborY="-13568">
        <dgm:presLayoutVars>
          <dgm:chMax val="0"/>
          <dgm:bulletEnabled val="1"/>
        </dgm:presLayoutVars>
      </dgm:prSet>
      <dgm:spPr/>
    </dgm:pt>
  </dgm:ptLst>
  <dgm:cxnLst>
    <dgm:cxn modelId="{39B7D327-74FC-4920-BCA0-1AA493313DAB}" srcId="{CBD1DE6C-3FA5-4C62-983E-AD581A7D11AE}" destId="{3A49AD5D-FDBE-4BD1-9427-EBD9DD962E9D}" srcOrd="1" destOrd="0" parTransId="{514A6ACA-00C7-4E2A-99B3-B893F1FE0670}" sibTransId="{36D13C7C-8ADC-4F60-A89D-40846D4BBD90}"/>
    <dgm:cxn modelId="{F02D9F6E-FBD4-46BE-A1B2-A06F1080F7CC}" type="presOf" srcId="{DE9CEE3D-9794-4E6F-A9DD-827780422F9C}" destId="{3EF316B2-CD81-42B0-88DB-2CBC8E1AC2C7}" srcOrd="0" destOrd="0" presId="urn:microsoft.com/office/officeart/2005/8/layout/vList2"/>
    <dgm:cxn modelId="{C4A49A54-4E3F-4A4E-9C75-0A536A2E8D47}" srcId="{CBD1DE6C-3FA5-4C62-983E-AD581A7D11AE}" destId="{DE9CEE3D-9794-4E6F-A9DD-827780422F9C}" srcOrd="0" destOrd="0" parTransId="{C53E5771-D40F-41F1-945E-3E2CA0E5E2BE}" sibTransId="{8E4DD59B-1A30-455A-AA55-147C940769B8}"/>
    <dgm:cxn modelId="{5853F1A4-4228-422B-9ACB-8E731BD30AF5}" type="presOf" srcId="{3A49AD5D-FDBE-4BD1-9427-EBD9DD962E9D}" destId="{3046823B-9E09-46F4-A9E3-018F0D944981}" srcOrd="0" destOrd="0" presId="urn:microsoft.com/office/officeart/2005/8/layout/vList2"/>
    <dgm:cxn modelId="{3FC1F0B5-444B-4AE6-8726-9CB345FBE470}" type="presOf" srcId="{4779ACCA-279E-414D-92D1-9AAA2DB85BBE}" destId="{53AB57BF-64AD-4250-B9EC-1D56356E4CD2}" srcOrd="0" destOrd="0" presId="urn:microsoft.com/office/officeart/2005/8/layout/vList2"/>
    <dgm:cxn modelId="{F43220E8-F3B5-466A-BA15-95D06142D7AB}" type="presOf" srcId="{CBD1DE6C-3FA5-4C62-983E-AD581A7D11AE}" destId="{9EA4EF71-3D07-4D7B-931D-C354724A3BBC}" srcOrd="0" destOrd="0" presId="urn:microsoft.com/office/officeart/2005/8/layout/vList2"/>
    <dgm:cxn modelId="{1EA7D2E9-6BF0-4416-B19D-85D106D76E45}" srcId="{CBD1DE6C-3FA5-4C62-983E-AD581A7D11AE}" destId="{4779ACCA-279E-414D-92D1-9AAA2DB85BBE}" srcOrd="2" destOrd="0" parTransId="{46AC6188-F312-44E5-BFAE-848AE0B93E2F}" sibTransId="{B5463717-5C92-4F2F-897C-E4C76B7DD420}"/>
    <dgm:cxn modelId="{05328C8F-68DA-4E48-A250-8003ED4B9DF4}" type="presParOf" srcId="{9EA4EF71-3D07-4D7B-931D-C354724A3BBC}" destId="{3EF316B2-CD81-42B0-88DB-2CBC8E1AC2C7}" srcOrd="0" destOrd="0" presId="urn:microsoft.com/office/officeart/2005/8/layout/vList2"/>
    <dgm:cxn modelId="{46CBEBE4-A904-4C92-B4DE-297054585B86}" type="presParOf" srcId="{9EA4EF71-3D07-4D7B-931D-C354724A3BBC}" destId="{33949960-77F4-4F73-A73F-DE357777CCC1}" srcOrd="1" destOrd="0" presId="urn:microsoft.com/office/officeart/2005/8/layout/vList2"/>
    <dgm:cxn modelId="{0FC49308-B4EE-4FCB-BEE3-3DCFBEA810F8}" type="presParOf" srcId="{9EA4EF71-3D07-4D7B-931D-C354724A3BBC}" destId="{3046823B-9E09-46F4-A9E3-018F0D944981}" srcOrd="2" destOrd="0" presId="urn:microsoft.com/office/officeart/2005/8/layout/vList2"/>
    <dgm:cxn modelId="{531B6A67-5BBF-431D-A78C-0614E71451A8}" type="presParOf" srcId="{9EA4EF71-3D07-4D7B-931D-C354724A3BBC}" destId="{FB708106-0E97-4B9E-BA06-B4FCAAAA94F3}" srcOrd="3" destOrd="0" presId="urn:microsoft.com/office/officeart/2005/8/layout/vList2"/>
    <dgm:cxn modelId="{03545F1F-3FA6-4489-800D-8BADE7A61601}" type="presParOf" srcId="{9EA4EF71-3D07-4D7B-931D-C354724A3BBC}" destId="{53AB57BF-64AD-4250-B9EC-1D56356E4CD2}"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01E5D15-D487-48A3-B367-FF3788EA10FC}" type="doc">
      <dgm:prSet loTypeId="urn:microsoft.com/office/officeart/2005/8/layout/hProcess10" loCatId="process" qsTypeId="urn:microsoft.com/office/officeart/2005/8/quickstyle/simple1" qsCatId="simple" csTypeId="urn:microsoft.com/office/officeart/2005/8/colors/accent1_1" csCatId="accent1" phldr="1"/>
      <dgm:spPr/>
    </dgm:pt>
    <dgm:pt modelId="{309BE226-0398-4A26-A56B-F022ECB38E61}">
      <dgm:prSet phldrT="[Text]"/>
      <dgm:spPr/>
      <dgm:t>
        <a:bodyPr/>
        <a:lstStyle/>
        <a:p>
          <a:r>
            <a:rPr lang="en-AU" dirty="0"/>
            <a:t>Sensor</a:t>
          </a:r>
          <a:endParaRPr lang="en-GB" dirty="0"/>
        </a:p>
      </dgm:t>
    </dgm:pt>
    <dgm:pt modelId="{E3096241-575C-44AC-9354-7F48891C33D2}" type="parTrans" cxnId="{81D7788A-EF2C-477E-A090-1B86D6C23ADD}">
      <dgm:prSet/>
      <dgm:spPr/>
      <dgm:t>
        <a:bodyPr/>
        <a:lstStyle/>
        <a:p>
          <a:endParaRPr lang="en-GB"/>
        </a:p>
      </dgm:t>
    </dgm:pt>
    <dgm:pt modelId="{7DA58744-9945-4A40-9A43-C3B371573F7B}" type="sibTrans" cxnId="{81D7788A-EF2C-477E-A090-1B86D6C23ADD}">
      <dgm:prSet/>
      <dgm:spPr/>
      <dgm:t>
        <a:bodyPr/>
        <a:lstStyle/>
        <a:p>
          <a:endParaRPr lang="en-GB"/>
        </a:p>
      </dgm:t>
    </dgm:pt>
    <dgm:pt modelId="{59EE7EDE-37C1-4755-A1B3-747AAF25C830}">
      <dgm:prSet phldrT="[Text]"/>
      <dgm:spPr/>
      <dgm:t>
        <a:bodyPr/>
        <a:lstStyle/>
        <a:p>
          <a:r>
            <a:rPr lang="en-AU" dirty="0" err="1"/>
            <a:t>LoRaWAN</a:t>
          </a:r>
          <a:r>
            <a:rPr lang="en-AU" dirty="0"/>
            <a:t> Gateway</a:t>
          </a:r>
          <a:endParaRPr lang="en-GB" dirty="0"/>
        </a:p>
      </dgm:t>
    </dgm:pt>
    <dgm:pt modelId="{3A113718-A4D7-4EAA-AF5B-86A2C28194B7}" type="parTrans" cxnId="{DBE5D5F3-067E-40E1-8A00-5040FE4BB48E}">
      <dgm:prSet/>
      <dgm:spPr/>
      <dgm:t>
        <a:bodyPr/>
        <a:lstStyle/>
        <a:p>
          <a:endParaRPr lang="en-GB"/>
        </a:p>
      </dgm:t>
    </dgm:pt>
    <dgm:pt modelId="{CD9D0288-0F78-4C2E-B322-27815C9A7E42}" type="sibTrans" cxnId="{DBE5D5F3-067E-40E1-8A00-5040FE4BB48E}">
      <dgm:prSet/>
      <dgm:spPr/>
      <dgm:t>
        <a:bodyPr/>
        <a:lstStyle/>
        <a:p>
          <a:endParaRPr lang="en-GB"/>
        </a:p>
      </dgm:t>
    </dgm:pt>
    <dgm:pt modelId="{6C1115AE-6537-44E4-BC8D-E53075228A33}">
      <dgm:prSet phldrT="[Text]"/>
      <dgm:spPr/>
      <dgm:t>
        <a:bodyPr/>
        <a:lstStyle/>
        <a:p>
          <a:r>
            <a:rPr lang="en-AU" dirty="0"/>
            <a:t>Database Server</a:t>
          </a:r>
        </a:p>
      </dgm:t>
    </dgm:pt>
    <dgm:pt modelId="{8C26C38F-9CB6-41F0-BE42-F81379C632B2}" type="parTrans" cxnId="{B8C847B9-773D-4696-9E70-670474EDE0EF}">
      <dgm:prSet/>
      <dgm:spPr/>
      <dgm:t>
        <a:bodyPr/>
        <a:lstStyle/>
        <a:p>
          <a:endParaRPr lang="en-GB"/>
        </a:p>
      </dgm:t>
    </dgm:pt>
    <dgm:pt modelId="{12B2132B-C96D-4A01-B282-F255664BA26C}" type="sibTrans" cxnId="{B8C847B9-773D-4696-9E70-670474EDE0EF}">
      <dgm:prSet/>
      <dgm:spPr/>
      <dgm:t>
        <a:bodyPr/>
        <a:lstStyle/>
        <a:p>
          <a:endParaRPr lang="en-GB" dirty="0"/>
        </a:p>
      </dgm:t>
    </dgm:pt>
    <dgm:pt modelId="{764D3313-63B8-49CB-8E3D-ED2FD3A086D1}">
      <dgm:prSet phldrT="[Text]"/>
      <dgm:spPr/>
      <dgm:t>
        <a:bodyPr/>
        <a:lstStyle/>
        <a:p>
          <a:r>
            <a:rPr lang="en-AU" dirty="0"/>
            <a:t>Client Application</a:t>
          </a:r>
        </a:p>
      </dgm:t>
    </dgm:pt>
    <dgm:pt modelId="{3BFFCD7F-E45E-4DA0-88C7-D0AA7CD94C1B}" type="parTrans" cxnId="{6B4099D2-857A-4828-9718-C30C95149DD9}">
      <dgm:prSet/>
      <dgm:spPr/>
      <dgm:t>
        <a:bodyPr/>
        <a:lstStyle/>
        <a:p>
          <a:endParaRPr lang="en-GB"/>
        </a:p>
      </dgm:t>
    </dgm:pt>
    <dgm:pt modelId="{56C44661-C91A-4E30-939D-67E667C5EB66}" type="sibTrans" cxnId="{6B4099D2-857A-4828-9718-C30C95149DD9}">
      <dgm:prSet/>
      <dgm:spPr/>
      <dgm:t>
        <a:bodyPr/>
        <a:lstStyle/>
        <a:p>
          <a:endParaRPr lang="en-GB"/>
        </a:p>
      </dgm:t>
    </dgm:pt>
    <dgm:pt modelId="{6B6F6E2E-BF3E-4DEA-A591-7B993EE43382}" type="pres">
      <dgm:prSet presAssocID="{101E5D15-D487-48A3-B367-FF3788EA10FC}" presName="Name0" presStyleCnt="0">
        <dgm:presLayoutVars>
          <dgm:dir/>
          <dgm:resizeHandles val="exact"/>
        </dgm:presLayoutVars>
      </dgm:prSet>
      <dgm:spPr/>
    </dgm:pt>
    <dgm:pt modelId="{F6633AB3-7F20-48C5-AA07-47AB9EEED76F}" type="pres">
      <dgm:prSet presAssocID="{309BE226-0398-4A26-A56B-F022ECB38E61}" presName="composite" presStyleCnt="0"/>
      <dgm:spPr/>
    </dgm:pt>
    <dgm:pt modelId="{A5FF4EE6-3035-4518-ABEC-82B9715EE338}" type="pres">
      <dgm:prSet presAssocID="{309BE226-0398-4A26-A56B-F022ECB38E61}" presName="imagSh" presStyleLbl="bgImgPlac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Scanner"/>
        </a:ext>
      </dgm:extLst>
    </dgm:pt>
    <dgm:pt modelId="{CF30EDF9-6120-4672-859A-B6E59CB63C88}" type="pres">
      <dgm:prSet presAssocID="{309BE226-0398-4A26-A56B-F022ECB38E61}" presName="txNode" presStyleLbl="node1" presStyleIdx="0" presStyleCnt="4" custLinFactNeighborX="-1128" custLinFactNeighborY="44810">
        <dgm:presLayoutVars>
          <dgm:bulletEnabled val="1"/>
        </dgm:presLayoutVars>
      </dgm:prSet>
      <dgm:spPr/>
    </dgm:pt>
    <dgm:pt modelId="{8B9F7A7C-B5F2-4DB5-8FCB-3EE8BE82FB0B}" type="pres">
      <dgm:prSet presAssocID="{7DA58744-9945-4A40-9A43-C3B371573F7B}" presName="sibTrans" presStyleLbl="sibTrans2D1" presStyleIdx="0" presStyleCnt="3" custLinFactY="80796" custLinFactNeighborX="42548" custLinFactNeighborY="100000"/>
      <dgm:spPr/>
    </dgm:pt>
    <dgm:pt modelId="{2E50C246-1810-45DF-82D2-1B8D1E8A439F}" type="pres">
      <dgm:prSet presAssocID="{7DA58744-9945-4A40-9A43-C3B371573F7B}" presName="connTx" presStyleLbl="sibTrans2D1" presStyleIdx="0" presStyleCnt="3"/>
      <dgm:spPr/>
    </dgm:pt>
    <dgm:pt modelId="{B671A189-B8EE-49BC-84D9-DE6F4FB6892D}" type="pres">
      <dgm:prSet presAssocID="{59EE7EDE-37C1-4755-A1B3-747AAF25C830}" presName="composite" presStyleCnt="0"/>
      <dgm:spPr/>
    </dgm:pt>
    <dgm:pt modelId="{E7CF8EF2-F2AD-4EAE-B84C-2C28ED997F6B}" type="pres">
      <dgm:prSet presAssocID="{59EE7EDE-37C1-4755-A1B3-747AAF25C830}" presName="imagSh" presStyleLbl="bgImgPlac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Wireless router"/>
        </a:ext>
      </dgm:extLst>
    </dgm:pt>
    <dgm:pt modelId="{CB65ABC1-6D1D-46FE-B00D-7F701BF23A38}" type="pres">
      <dgm:prSet presAssocID="{59EE7EDE-37C1-4755-A1B3-747AAF25C830}" presName="txNode" presStyleLbl="node1" presStyleIdx="1" presStyleCnt="4" custLinFactNeighborX="-1128" custLinFactNeighborY="44810">
        <dgm:presLayoutVars>
          <dgm:bulletEnabled val="1"/>
        </dgm:presLayoutVars>
      </dgm:prSet>
      <dgm:spPr/>
    </dgm:pt>
    <dgm:pt modelId="{F7D60BCE-9F73-4157-B3D7-DC5328E72DD5}" type="pres">
      <dgm:prSet presAssocID="{CD9D0288-0F78-4C2E-B322-27815C9A7E42}" presName="sibTrans" presStyleLbl="sibTrans2D1" presStyleIdx="1" presStyleCnt="3" custLinFactY="80796" custLinFactNeighborX="42548" custLinFactNeighborY="100000"/>
      <dgm:spPr/>
    </dgm:pt>
    <dgm:pt modelId="{E505CB99-73DD-4A8B-96CC-CF735C83181E}" type="pres">
      <dgm:prSet presAssocID="{CD9D0288-0F78-4C2E-B322-27815C9A7E42}" presName="connTx" presStyleLbl="sibTrans2D1" presStyleIdx="1" presStyleCnt="3"/>
      <dgm:spPr/>
    </dgm:pt>
    <dgm:pt modelId="{001DE33F-E3E8-4505-A81E-FD63EBB5552E}" type="pres">
      <dgm:prSet presAssocID="{6C1115AE-6537-44E4-BC8D-E53075228A33}" presName="composite" presStyleCnt="0"/>
      <dgm:spPr/>
    </dgm:pt>
    <dgm:pt modelId="{B91B3137-9573-4EFF-B5A6-84673BA91ABB}" type="pres">
      <dgm:prSet presAssocID="{6C1115AE-6537-44E4-BC8D-E53075228A33}" presName="imagSh" presStyleLbl="bgImgPlac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Download from cloud"/>
        </a:ext>
      </dgm:extLst>
    </dgm:pt>
    <dgm:pt modelId="{67557DE2-6110-4EEB-A77B-E71F640D88FE}" type="pres">
      <dgm:prSet presAssocID="{6C1115AE-6537-44E4-BC8D-E53075228A33}" presName="txNode" presStyleLbl="node1" presStyleIdx="2" presStyleCnt="4" custLinFactNeighborX="-1128" custLinFactNeighborY="44810">
        <dgm:presLayoutVars>
          <dgm:bulletEnabled val="1"/>
        </dgm:presLayoutVars>
      </dgm:prSet>
      <dgm:spPr/>
    </dgm:pt>
    <dgm:pt modelId="{38EAE7FE-C62D-48FF-A36A-1BD5573F09CB}" type="pres">
      <dgm:prSet presAssocID="{12B2132B-C96D-4A01-B282-F255664BA26C}" presName="sibTrans" presStyleLbl="sibTrans2D1" presStyleIdx="2" presStyleCnt="3" custLinFactY="80796" custLinFactNeighborX="42548" custLinFactNeighborY="100000"/>
      <dgm:spPr/>
    </dgm:pt>
    <dgm:pt modelId="{87496666-49D6-4C97-91ED-2FB40B8DE1B6}" type="pres">
      <dgm:prSet presAssocID="{12B2132B-C96D-4A01-B282-F255664BA26C}" presName="connTx" presStyleLbl="sibTrans2D1" presStyleIdx="2" presStyleCnt="3"/>
      <dgm:spPr/>
    </dgm:pt>
    <dgm:pt modelId="{678F5B06-23CE-488E-A859-B7479F2EF92D}" type="pres">
      <dgm:prSet presAssocID="{764D3313-63B8-49CB-8E3D-ED2FD3A086D1}" presName="composite" presStyleCnt="0"/>
      <dgm:spPr/>
    </dgm:pt>
    <dgm:pt modelId="{1633C520-1777-416A-BA83-E98409FF6A4A}" type="pres">
      <dgm:prSet presAssocID="{764D3313-63B8-49CB-8E3D-ED2FD3A086D1}" presName="imagSh" presStyleLbl="bgImgPlac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Upward trend"/>
        </a:ext>
      </dgm:extLst>
    </dgm:pt>
    <dgm:pt modelId="{0E65B115-0D74-47D0-ADA3-8CE41F2153E5}" type="pres">
      <dgm:prSet presAssocID="{764D3313-63B8-49CB-8E3D-ED2FD3A086D1}" presName="txNode" presStyleLbl="node1" presStyleIdx="3" presStyleCnt="4" custLinFactNeighborX="-1128" custLinFactNeighborY="44810">
        <dgm:presLayoutVars>
          <dgm:bulletEnabled val="1"/>
        </dgm:presLayoutVars>
      </dgm:prSet>
      <dgm:spPr/>
    </dgm:pt>
  </dgm:ptLst>
  <dgm:cxnLst>
    <dgm:cxn modelId="{A77DE70B-4329-4924-8572-77C0D35368B1}" type="presOf" srcId="{12B2132B-C96D-4A01-B282-F255664BA26C}" destId="{38EAE7FE-C62D-48FF-A36A-1BD5573F09CB}" srcOrd="0" destOrd="0" presId="urn:microsoft.com/office/officeart/2005/8/layout/hProcess10"/>
    <dgm:cxn modelId="{03A8B124-1743-409D-8768-7F628AD0A0BE}" type="presOf" srcId="{CD9D0288-0F78-4C2E-B322-27815C9A7E42}" destId="{F7D60BCE-9F73-4157-B3D7-DC5328E72DD5}" srcOrd="0" destOrd="0" presId="urn:microsoft.com/office/officeart/2005/8/layout/hProcess10"/>
    <dgm:cxn modelId="{5807EA29-71B7-408C-9311-36FFB4B7DD07}" type="presOf" srcId="{7DA58744-9945-4A40-9A43-C3B371573F7B}" destId="{8B9F7A7C-B5F2-4DB5-8FCB-3EE8BE82FB0B}" srcOrd="0" destOrd="0" presId="urn:microsoft.com/office/officeart/2005/8/layout/hProcess10"/>
    <dgm:cxn modelId="{FB15B732-D2FD-445B-AA81-D4B8E065F4BD}" type="presOf" srcId="{CD9D0288-0F78-4C2E-B322-27815C9A7E42}" destId="{E505CB99-73DD-4A8B-96CC-CF735C83181E}" srcOrd="1" destOrd="0" presId="urn:microsoft.com/office/officeart/2005/8/layout/hProcess10"/>
    <dgm:cxn modelId="{AD603037-4270-43F0-8099-E1F266CE8ED4}" type="presOf" srcId="{101E5D15-D487-48A3-B367-FF3788EA10FC}" destId="{6B6F6E2E-BF3E-4DEA-A591-7B993EE43382}" srcOrd="0" destOrd="0" presId="urn:microsoft.com/office/officeart/2005/8/layout/hProcess10"/>
    <dgm:cxn modelId="{70971245-A723-4DC5-87A4-CC3DD00B7786}" type="presOf" srcId="{12B2132B-C96D-4A01-B282-F255664BA26C}" destId="{87496666-49D6-4C97-91ED-2FB40B8DE1B6}" srcOrd="1" destOrd="0" presId="urn:microsoft.com/office/officeart/2005/8/layout/hProcess10"/>
    <dgm:cxn modelId="{18812C45-39A0-4A1D-BBEE-AEA80269E8FD}" type="presOf" srcId="{59EE7EDE-37C1-4755-A1B3-747AAF25C830}" destId="{CB65ABC1-6D1D-46FE-B00D-7F701BF23A38}" srcOrd="0" destOrd="0" presId="urn:microsoft.com/office/officeart/2005/8/layout/hProcess10"/>
    <dgm:cxn modelId="{7176537D-8F28-40BC-81CE-8FD9FE5EE41A}" type="presOf" srcId="{7DA58744-9945-4A40-9A43-C3B371573F7B}" destId="{2E50C246-1810-45DF-82D2-1B8D1E8A439F}" srcOrd="1" destOrd="0" presId="urn:microsoft.com/office/officeart/2005/8/layout/hProcess10"/>
    <dgm:cxn modelId="{81D7788A-EF2C-477E-A090-1B86D6C23ADD}" srcId="{101E5D15-D487-48A3-B367-FF3788EA10FC}" destId="{309BE226-0398-4A26-A56B-F022ECB38E61}" srcOrd="0" destOrd="0" parTransId="{E3096241-575C-44AC-9354-7F48891C33D2}" sibTransId="{7DA58744-9945-4A40-9A43-C3B371573F7B}"/>
    <dgm:cxn modelId="{B8C847B9-773D-4696-9E70-670474EDE0EF}" srcId="{101E5D15-D487-48A3-B367-FF3788EA10FC}" destId="{6C1115AE-6537-44E4-BC8D-E53075228A33}" srcOrd="2" destOrd="0" parTransId="{8C26C38F-9CB6-41F0-BE42-F81379C632B2}" sibTransId="{12B2132B-C96D-4A01-B282-F255664BA26C}"/>
    <dgm:cxn modelId="{1137F8C8-F181-49E5-BD37-83E85D21C5CC}" type="presOf" srcId="{6C1115AE-6537-44E4-BC8D-E53075228A33}" destId="{67557DE2-6110-4EEB-A77B-E71F640D88FE}" srcOrd="0" destOrd="0" presId="urn:microsoft.com/office/officeart/2005/8/layout/hProcess10"/>
    <dgm:cxn modelId="{6B4099D2-857A-4828-9718-C30C95149DD9}" srcId="{101E5D15-D487-48A3-B367-FF3788EA10FC}" destId="{764D3313-63B8-49CB-8E3D-ED2FD3A086D1}" srcOrd="3" destOrd="0" parTransId="{3BFFCD7F-E45E-4DA0-88C7-D0AA7CD94C1B}" sibTransId="{56C44661-C91A-4E30-939D-67E667C5EB66}"/>
    <dgm:cxn modelId="{9C71ADE5-2AEF-4901-A5B6-5C31D5447BD7}" type="presOf" srcId="{764D3313-63B8-49CB-8E3D-ED2FD3A086D1}" destId="{0E65B115-0D74-47D0-ADA3-8CE41F2153E5}" srcOrd="0" destOrd="0" presId="urn:microsoft.com/office/officeart/2005/8/layout/hProcess10"/>
    <dgm:cxn modelId="{6AA971E6-A459-40DA-BDB7-37B079818B79}" type="presOf" srcId="{309BE226-0398-4A26-A56B-F022ECB38E61}" destId="{CF30EDF9-6120-4672-859A-B6E59CB63C88}" srcOrd="0" destOrd="0" presId="urn:microsoft.com/office/officeart/2005/8/layout/hProcess10"/>
    <dgm:cxn modelId="{DBE5D5F3-067E-40E1-8A00-5040FE4BB48E}" srcId="{101E5D15-D487-48A3-B367-FF3788EA10FC}" destId="{59EE7EDE-37C1-4755-A1B3-747AAF25C830}" srcOrd="1" destOrd="0" parTransId="{3A113718-A4D7-4EAA-AF5B-86A2C28194B7}" sibTransId="{CD9D0288-0F78-4C2E-B322-27815C9A7E42}"/>
    <dgm:cxn modelId="{6240AEB2-F4C9-424E-902A-DF38CB39D831}" type="presParOf" srcId="{6B6F6E2E-BF3E-4DEA-A591-7B993EE43382}" destId="{F6633AB3-7F20-48C5-AA07-47AB9EEED76F}" srcOrd="0" destOrd="0" presId="urn:microsoft.com/office/officeart/2005/8/layout/hProcess10"/>
    <dgm:cxn modelId="{95D48840-443D-45C5-B57B-812ECAED5671}" type="presParOf" srcId="{F6633AB3-7F20-48C5-AA07-47AB9EEED76F}" destId="{A5FF4EE6-3035-4518-ABEC-82B9715EE338}" srcOrd="0" destOrd="0" presId="urn:microsoft.com/office/officeart/2005/8/layout/hProcess10"/>
    <dgm:cxn modelId="{2681409B-50EA-4413-953B-840308AEC34D}" type="presParOf" srcId="{F6633AB3-7F20-48C5-AA07-47AB9EEED76F}" destId="{CF30EDF9-6120-4672-859A-B6E59CB63C88}" srcOrd="1" destOrd="0" presId="urn:microsoft.com/office/officeart/2005/8/layout/hProcess10"/>
    <dgm:cxn modelId="{0F65733F-62A2-4E99-BD7A-879CF0DF71D5}" type="presParOf" srcId="{6B6F6E2E-BF3E-4DEA-A591-7B993EE43382}" destId="{8B9F7A7C-B5F2-4DB5-8FCB-3EE8BE82FB0B}" srcOrd="1" destOrd="0" presId="urn:microsoft.com/office/officeart/2005/8/layout/hProcess10"/>
    <dgm:cxn modelId="{2C29D7DA-6CD5-492B-ABEA-9DA50C9C9DAA}" type="presParOf" srcId="{8B9F7A7C-B5F2-4DB5-8FCB-3EE8BE82FB0B}" destId="{2E50C246-1810-45DF-82D2-1B8D1E8A439F}" srcOrd="0" destOrd="0" presId="urn:microsoft.com/office/officeart/2005/8/layout/hProcess10"/>
    <dgm:cxn modelId="{0DDD9CC7-67E1-420F-A454-A905B122F583}" type="presParOf" srcId="{6B6F6E2E-BF3E-4DEA-A591-7B993EE43382}" destId="{B671A189-B8EE-49BC-84D9-DE6F4FB6892D}" srcOrd="2" destOrd="0" presId="urn:microsoft.com/office/officeart/2005/8/layout/hProcess10"/>
    <dgm:cxn modelId="{4718546A-9376-4E82-B6E0-AA3DC502284B}" type="presParOf" srcId="{B671A189-B8EE-49BC-84D9-DE6F4FB6892D}" destId="{E7CF8EF2-F2AD-4EAE-B84C-2C28ED997F6B}" srcOrd="0" destOrd="0" presId="urn:microsoft.com/office/officeart/2005/8/layout/hProcess10"/>
    <dgm:cxn modelId="{0E6CD74E-1791-4F2C-BAE3-62285B234B66}" type="presParOf" srcId="{B671A189-B8EE-49BC-84D9-DE6F4FB6892D}" destId="{CB65ABC1-6D1D-46FE-B00D-7F701BF23A38}" srcOrd="1" destOrd="0" presId="urn:microsoft.com/office/officeart/2005/8/layout/hProcess10"/>
    <dgm:cxn modelId="{DA5299FA-90AF-4B62-9082-7D51807EE263}" type="presParOf" srcId="{6B6F6E2E-BF3E-4DEA-A591-7B993EE43382}" destId="{F7D60BCE-9F73-4157-B3D7-DC5328E72DD5}" srcOrd="3" destOrd="0" presId="urn:microsoft.com/office/officeart/2005/8/layout/hProcess10"/>
    <dgm:cxn modelId="{FDC90268-E044-4A4A-9DAD-39F830D4B386}" type="presParOf" srcId="{F7D60BCE-9F73-4157-B3D7-DC5328E72DD5}" destId="{E505CB99-73DD-4A8B-96CC-CF735C83181E}" srcOrd="0" destOrd="0" presId="urn:microsoft.com/office/officeart/2005/8/layout/hProcess10"/>
    <dgm:cxn modelId="{5BDB7443-BE89-4543-9263-800AC232AF62}" type="presParOf" srcId="{6B6F6E2E-BF3E-4DEA-A591-7B993EE43382}" destId="{001DE33F-E3E8-4505-A81E-FD63EBB5552E}" srcOrd="4" destOrd="0" presId="urn:microsoft.com/office/officeart/2005/8/layout/hProcess10"/>
    <dgm:cxn modelId="{733A6654-4712-497F-AF07-5A6ACA332499}" type="presParOf" srcId="{001DE33F-E3E8-4505-A81E-FD63EBB5552E}" destId="{B91B3137-9573-4EFF-B5A6-84673BA91ABB}" srcOrd="0" destOrd="0" presId="urn:microsoft.com/office/officeart/2005/8/layout/hProcess10"/>
    <dgm:cxn modelId="{2FF38E52-5205-4B4F-804C-34863D42B314}" type="presParOf" srcId="{001DE33F-E3E8-4505-A81E-FD63EBB5552E}" destId="{67557DE2-6110-4EEB-A77B-E71F640D88FE}" srcOrd="1" destOrd="0" presId="urn:microsoft.com/office/officeart/2005/8/layout/hProcess10"/>
    <dgm:cxn modelId="{89D5ECAE-013E-4F89-AC1E-DC95C5496A3E}" type="presParOf" srcId="{6B6F6E2E-BF3E-4DEA-A591-7B993EE43382}" destId="{38EAE7FE-C62D-48FF-A36A-1BD5573F09CB}" srcOrd="5" destOrd="0" presId="urn:microsoft.com/office/officeart/2005/8/layout/hProcess10"/>
    <dgm:cxn modelId="{D02CDED6-0845-49F9-B4B6-14FFC93D30A3}" type="presParOf" srcId="{38EAE7FE-C62D-48FF-A36A-1BD5573F09CB}" destId="{87496666-49D6-4C97-91ED-2FB40B8DE1B6}" srcOrd="0" destOrd="0" presId="urn:microsoft.com/office/officeart/2005/8/layout/hProcess10"/>
    <dgm:cxn modelId="{3489B159-E968-4CC3-9F44-41D421EE3919}" type="presParOf" srcId="{6B6F6E2E-BF3E-4DEA-A591-7B993EE43382}" destId="{678F5B06-23CE-488E-A859-B7479F2EF92D}" srcOrd="6" destOrd="0" presId="urn:microsoft.com/office/officeart/2005/8/layout/hProcess10"/>
    <dgm:cxn modelId="{34003492-D3DD-4209-8D2C-FC0CB636FD0E}" type="presParOf" srcId="{678F5B06-23CE-488E-A859-B7479F2EF92D}" destId="{1633C520-1777-416A-BA83-E98409FF6A4A}" srcOrd="0" destOrd="0" presId="urn:microsoft.com/office/officeart/2005/8/layout/hProcess10"/>
    <dgm:cxn modelId="{782C37CF-65DF-4AD2-B0FC-0B28AD4D22B5}" type="presParOf" srcId="{678F5B06-23CE-488E-A859-B7479F2EF92D}" destId="{0E65B115-0D74-47D0-ADA3-8CE41F2153E5}" srcOrd="1" destOrd="0" presId="urn:microsoft.com/office/officeart/2005/8/layout/hProcess10"/>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174607E-4B9C-41C2-ACE5-C34B8D1AC42F}" type="doc">
      <dgm:prSet loTypeId="urn:microsoft.com/office/officeart/2008/layout/LinedList" loCatId="list" qsTypeId="urn:microsoft.com/office/officeart/2005/8/quickstyle/simple4" qsCatId="simple" csTypeId="urn:microsoft.com/office/officeart/2005/8/colors/accent2_2" csCatId="accent2" phldr="1"/>
      <dgm:spPr/>
      <dgm:t>
        <a:bodyPr/>
        <a:lstStyle/>
        <a:p>
          <a:endParaRPr lang="en-US"/>
        </a:p>
      </dgm:t>
    </dgm:pt>
    <dgm:pt modelId="{B3063C00-B3A5-4804-B334-5ABA568021B9}">
      <dgm:prSet/>
      <dgm:spPr/>
      <dgm:t>
        <a:bodyPr/>
        <a:lstStyle/>
        <a:p>
          <a:r>
            <a:rPr lang="en-AU"/>
            <a:t>Nathan  jombwe</a:t>
          </a:r>
          <a:endParaRPr lang="en-US"/>
        </a:p>
      </dgm:t>
    </dgm:pt>
    <dgm:pt modelId="{6247B565-DFB3-4F19-82F1-6B6B4148F861}" type="parTrans" cxnId="{533908CD-0CC8-4039-98D9-9557F4887CB9}">
      <dgm:prSet/>
      <dgm:spPr/>
      <dgm:t>
        <a:bodyPr/>
        <a:lstStyle/>
        <a:p>
          <a:endParaRPr lang="en-US"/>
        </a:p>
      </dgm:t>
    </dgm:pt>
    <dgm:pt modelId="{A40418A5-9008-4683-BF82-8A908BC817FE}" type="sibTrans" cxnId="{533908CD-0CC8-4039-98D9-9557F4887CB9}">
      <dgm:prSet/>
      <dgm:spPr/>
      <dgm:t>
        <a:bodyPr/>
        <a:lstStyle/>
        <a:p>
          <a:endParaRPr lang="en-US"/>
        </a:p>
      </dgm:t>
    </dgm:pt>
    <dgm:pt modelId="{14892445-1F52-4FF7-9449-230B27E08FD6}">
      <dgm:prSet/>
      <dgm:spPr/>
      <dgm:t>
        <a:bodyPr/>
        <a:lstStyle/>
        <a:p>
          <a:r>
            <a:rPr lang="en-AU" dirty="0"/>
            <a:t>Petra </a:t>
          </a:r>
          <a:r>
            <a:rPr lang="en-AU" dirty="0" err="1"/>
            <a:t>Helmholz</a:t>
          </a:r>
          <a:endParaRPr lang="en-US" dirty="0"/>
        </a:p>
      </dgm:t>
    </dgm:pt>
    <dgm:pt modelId="{71AD4152-42AA-4D20-9672-0DB96B135273}" type="parTrans" cxnId="{BF4EDCFB-F36F-4A01-B642-EBBF84DFED37}">
      <dgm:prSet/>
      <dgm:spPr/>
      <dgm:t>
        <a:bodyPr/>
        <a:lstStyle/>
        <a:p>
          <a:endParaRPr lang="en-GB"/>
        </a:p>
      </dgm:t>
    </dgm:pt>
    <dgm:pt modelId="{C66887A0-E10A-4ECA-8C2C-2C5B9CEEC890}" type="sibTrans" cxnId="{BF4EDCFB-F36F-4A01-B642-EBBF84DFED37}">
      <dgm:prSet/>
      <dgm:spPr/>
      <dgm:t>
        <a:bodyPr/>
        <a:lstStyle/>
        <a:p>
          <a:endParaRPr lang="en-GB"/>
        </a:p>
      </dgm:t>
    </dgm:pt>
    <dgm:pt modelId="{A4E325FF-C1E8-43AF-B476-79D5CF3A675B}">
      <dgm:prSet/>
      <dgm:spPr/>
      <dgm:t>
        <a:bodyPr/>
        <a:lstStyle/>
        <a:p>
          <a:r>
            <a:rPr lang="en-US" dirty="0"/>
            <a:t>David Belton</a:t>
          </a:r>
        </a:p>
      </dgm:t>
    </dgm:pt>
    <dgm:pt modelId="{65A8610C-79A8-46B9-AED6-03890F0FF5CE}" type="parTrans" cxnId="{3927F836-DC94-43F7-AA84-4D2D50BC593C}">
      <dgm:prSet/>
      <dgm:spPr/>
      <dgm:t>
        <a:bodyPr/>
        <a:lstStyle/>
        <a:p>
          <a:endParaRPr lang="en-GB"/>
        </a:p>
      </dgm:t>
    </dgm:pt>
    <dgm:pt modelId="{1EC3FC7A-4CCC-473D-BC30-1873864D1561}" type="sibTrans" cxnId="{3927F836-DC94-43F7-AA84-4D2D50BC593C}">
      <dgm:prSet/>
      <dgm:spPr/>
      <dgm:t>
        <a:bodyPr/>
        <a:lstStyle/>
        <a:p>
          <a:endParaRPr lang="en-GB"/>
        </a:p>
      </dgm:t>
    </dgm:pt>
    <dgm:pt modelId="{42D73BD9-B154-4EB0-8D97-971869206D72}">
      <dgm:prSet/>
      <dgm:spPr/>
      <dgm:t>
        <a:bodyPr/>
        <a:lstStyle/>
        <a:p>
          <a:r>
            <a:rPr lang="en-US" dirty="0"/>
            <a:t>Janine </a:t>
          </a:r>
          <a:r>
            <a:rPr lang="en-US" dirty="0" err="1"/>
            <a:t>Ahola</a:t>
          </a:r>
          <a:endParaRPr lang="en-US" dirty="0"/>
        </a:p>
      </dgm:t>
    </dgm:pt>
    <dgm:pt modelId="{0841EFA6-FAEA-47BB-9396-EC207C461BA3}" type="parTrans" cxnId="{363E80EF-90CB-4F71-9743-359034309F2F}">
      <dgm:prSet/>
      <dgm:spPr/>
      <dgm:t>
        <a:bodyPr/>
        <a:lstStyle/>
        <a:p>
          <a:endParaRPr lang="en-GB"/>
        </a:p>
      </dgm:t>
    </dgm:pt>
    <dgm:pt modelId="{09475D54-79F0-47B4-8B29-0C1D982395C1}" type="sibTrans" cxnId="{363E80EF-90CB-4F71-9743-359034309F2F}">
      <dgm:prSet/>
      <dgm:spPr/>
      <dgm:t>
        <a:bodyPr/>
        <a:lstStyle/>
        <a:p>
          <a:endParaRPr lang="en-GB"/>
        </a:p>
      </dgm:t>
    </dgm:pt>
    <dgm:pt modelId="{3C02F1AC-7DF7-4295-A9B8-B120BF37F35B}">
      <dgm:prSet/>
      <dgm:spPr/>
      <dgm:t>
        <a:bodyPr/>
        <a:lstStyle/>
        <a:p>
          <a:r>
            <a:rPr lang="en-AU"/>
            <a:t>Iman </a:t>
          </a:r>
          <a:endParaRPr lang="en-US" dirty="0"/>
        </a:p>
      </dgm:t>
    </dgm:pt>
    <dgm:pt modelId="{1BA79441-2BF6-460B-99C2-9A22A00B3C2B}" type="parTrans" cxnId="{B015AD78-BFB9-43F9-9F85-05158AB456EA}">
      <dgm:prSet/>
      <dgm:spPr/>
      <dgm:t>
        <a:bodyPr/>
        <a:lstStyle/>
        <a:p>
          <a:endParaRPr lang="en-GB"/>
        </a:p>
      </dgm:t>
    </dgm:pt>
    <dgm:pt modelId="{B5C6B3E9-CDF8-4BBB-8985-8D09BF88E982}" type="sibTrans" cxnId="{B015AD78-BFB9-43F9-9F85-05158AB456EA}">
      <dgm:prSet/>
      <dgm:spPr/>
      <dgm:t>
        <a:bodyPr/>
        <a:lstStyle/>
        <a:p>
          <a:endParaRPr lang="en-GB"/>
        </a:p>
      </dgm:t>
    </dgm:pt>
    <dgm:pt modelId="{A949EE50-8B94-40CB-B9C2-B81390875488}">
      <dgm:prSet/>
      <dgm:spPr/>
      <dgm:t>
        <a:bodyPr/>
        <a:lstStyle/>
        <a:p>
          <a:r>
            <a:rPr lang="en-AU" dirty="0"/>
            <a:t>Tom</a:t>
          </a:r>
          <a:endParaRPr lang="en-US" dirty="0"/>
        </a:p>
      </dgm:t>
    </dgm:pt>
    <dgm:pt modelId="{CC094CD9-2186-4E69-8C0D-3A2886E0597A}" type="parTrans" cxnId="{D0EA1DAF-8F3A-4320-9F19-DEC560303E4B}">
      <dgm:prSet/>
      <dgm:spPr/>
      <dgm:t>
        <a:bodyPr/>
        <a:lstStyle/>
        <a:p>
          <a:endParaRPr lang="en-GB"/>
        </a:p>
      </dgm:t>
    </dgm:pt>
    <dgm:pt modelId="{00CF80EE-E080-49C4-B757-4B7D49793103}" type="sibTrans" cxnId="{D0EA1DAF-8F3A-4320-9F19-DEC560303E4B}">
      <dgm:prSet/>
      <dgm:spPr/>
      <dgm:t>
        <a:bodyPr/>
        <a:lstStyle/>
        <a:p>
          <a:endParaRPr lang="en-GB"/>
        </a:p>
      </dgm:t>
    </dgm:pt>
    <dgm:pt modelId="{C60DBF80-9AFB-4753-A33C-ABC77109DD4F}">
      <dgm:prSet/>
      <dgm:spPr/>
      <dgm:t>
        <a:bodyPr/>
        <a:lstStyle/>
        <a:p>
          <a:r>
            <a:rPr lang="en-AU" dirty="0"/>
            <a:t>Kevin Glasson</a:t>
          </a:r>
          <a:endParaRPr lang="en-US" dirty="0"/>
        </a:p>
      </dgm:t>
    </dgm:pt>
    <dgm:pt modelId="{6BEAD03F-D852-4FB0-A73E-DF156BDD0603}" type="parTrans" cxnId="{128E521D-0916-4E0A-9EC9-3B492F2399C7}">
      <dgm:prSet/>
      <dgm:spPr/>
      <dgm:t>
        <a:bodyPr/>
        <a:lstStyle/>
        <a:p>
          <a:endParaRPr lang="en-GB"/>
        </a:p>
      </dgm:t>
    </dgm:pt>
    <dgm:pt modelId="{2DB99BD1-23E8-4D57-A398-3D66A7BBB764}" type="sibTrans" cxnId="{128E521D-0916-4E0A-9EC9-3B492F2399C7}">
      <dgm:prSet/>
      <dgm:spPr/>
      <dgm:t>
        <a:bodyPr/>
        <a:lstStyle/>
        <a:p>
          <a:endParaRPr lang="en-GB"/>
        </a:p>
      </dgm:t>
    </dgm:pt>
    <dgm:pt modelId="{3983046E-DA82-47BC-A982-DE6041AED06B}">
      <dgm:prSet/>
      <dgm:spPr/>
      <dgm:t>
        <a:bodyPr/>
        <a:lstStyle/>
        <a:p>
          <a:r>
            <a:rPr lang="en-AU" dirty="0"/>
            <a:t>Antoni Liang</a:t>
          </a:r>
          <a:endParaRPr lang="en-US" dirty="0"/>
        </a:p>
      </dgm:t>
    </dgm:pt>
    <dgm:pt modelId="{69E67647-0CB3-46BC-8D08-EA8645BDB7D0}" type="parTrans" cxnId="{9525C5A7-4A63-436F-AF0B-DA15C5914115}">
      <dgm:prSet/>
      <dgm:spPr/>
      <dgm:t>
        <a:bodyPr/>
        <a:lstStyle/>
        <a:p>
          <a:endParaRPr lang="en-GB"/>
        </a:p>
      </dgm:t>
    </dgm:pt>
    <dgm:pt modelId="{E7C7FD9F-01F6-421A-91A9-3628BE9EA33B}" type="sibTrans" cxnId="{9525C5A7-4A63-436F-AF0B-DA15C5914115}">
      <dgm:prSet/>
      <dgm:spPr/>
      <dgm:t>
        <a:bodyPr/>
        <a:lstStyle/>
        <a:p>
          <a:endParaRPr lang="en-GB"/>
        </a:p>
      </dgm:t>
    </dgm:pt>
    <dgm:pt modelId="{EAADF7A6-B905-4170-BFB6-A3DCD0100410}">
      <dgm:prSet/>
      <dgm:spPr/>
      <dgm:t>
        <a:bodyPr/>
        <a:lstStyle/>
        <a:p>
          <a:endParaRPr lang="en-AU" dirty="0"/>
        </a:p>
        <a:p>
          <a:endParaRPr lang="en-US" dirty="0"/>
        </a:p>
      </dgm:t>
    </dgm:pt>
    <dgm:pt modelId="{16EF69C4-7DAE-4185-9DD4-531EA0605872}" type="parTrans" cxnId="{4CB7231E-89EE-46CB-A2D9-95D2FE2C6D5D}">
      <dgm:prSet/>
      <dgm:spPr/>
      <dgm:t>
        <a:bodyPr/>
        <a:lstStyle/>
        <a:p>
          <a:endParaRPr lang="en-GB"/>
        </a:p>
      </dgm:t>
    </dgm:pt>
    <dgm:pt modelId="{B89564AD-237E-4DD7-98A7-16C37F057A33}" type="sibTrans" cxnId="{4CB7231E-89EE-46CB-A2D9-95D2FE2C6D5D}">
      <dgm:prSet/>
      <dgm:spPr/>
      <dgm:t>
        <a:bodyPr/>
        <a:lstStyle/>
        <a:p>
          <a:endParaRPr lang="en-GB"/>
        </a:p>
      </dgm:t>
    </dgm:pt>
    <dgm:pt modelId="{9D6871F6-5770-4FAD-9089-D19DD99B9A87}" type="pres">
      <dgm:prSet presAssocID="{C174607E-4B9C-41C2-ACE5-C34B8D1AC42F}" presName="vert0" presStyleCnt="0">
        <dgm:presLayoutVars>
          <dgm:dir/>
          <dgm:animOne val="branch"/>
          <dgm:animLvl val="lvl"/>
        </dgm:presLayoutVars>
      </dgm:prSet>
      <dgm:spPr/>
    </dgm:pt>
    <dgm:pt modelId="{87E548ED-C625-4501-BFA2-CB6C5B57D4A3}" type="pres">
      <dgm:prSet presAssocID="{B3063C00-B3A5-4804-B334-5ABA568021B9}" presName="thickLine" presStyleLbl="alignNode1" presStyleIdx="0" presStyleCnt="9"/>
      <dgm:spPr/>
    </dgm:pt>
    <dgm:pt modelId="{874CC370-54D1-4FC0-B354-C76E976715A7}" type="pres">
      <dgm:prSet presAssocID="{B3063C00-B3A5-4804-B334-5ABA568021B9}" presName="horz1" presStyleCnt="0"/>
      <dgm:spPr/>
    </dgm:pt>
    <dgm:pt modelId="{19BF287B-431E-4D0D-B2F5-516C03849AA8}" type="pres">
      <dgm:prSet presAssocID="{B3063C00-B3A5-4804-B334-5ABA568021B9}" presName="tx1" presStyleLbl="revTx" presStyleIdx="0" presStyleCnt="9"/>
      <dgm:spPr/>
    </dgm:pt>
    <dgm:pt modelId="{2D5BD39A-8486-483D-A48C-81E690C25D45}" type="pres">
      <dgm:prSet presAssocID="{B3063C00-B3A5-4804-B334-5ABA568021B9}" presName="vert1" presStyleCnt="0"/>
      <dgm:spPr/>
    </dgm:pt>
    <dgm:pt modelId="{5615DDE8-59FE-479B-A9AF-1A854A6B8301}" type="pres">
      <dgm:prSet presAssocID="{42D73BD9-B154-4EB0-8D97-971869206D72}" presName="thickLine" presStyleLbl="alignNode1" presStyleIdx="1" presStyleCnt="9"/>
      <dgm:spPr/>
    </dgm:pt>
    <dgm:pt modelId="{71D346AD-4756-4F49-9B88-05EAFDCE5E12}" type="pres">
      <dgm:prSet presAssocID="{42D73BD9-B154-4EB0-8D97-971869206D72}" presName="horz1" presStyleCnt="0"/>
      <dgm:spPr/>
    </dgm:pt>
    <dgm:pt modelId="{14597158-5EBB-4D31-8987-C045D89A1E1E}" type="pres">
      <dgm:prSet presAssocID="{42D73BD9-B154-4EB0-8D97-971869206D72}" presName="tx1" presStyleLbl="revTx" presStyleIdx="1" presStyleCnt="9"/>
      <dgm:spPr/>
    </dgm:pt>
    <dgm:pt modelId="{6FEAE562-C281-4488-856E-3B53AD08FD91}" type="pres">
      <dgm:prSet presAssocID="{42D73BD9-B154-4EB0-8D97-971869206D72}" presName="vert1" presStyleCnt="0"/>
      <dgm:spPr/>
    </dgm:pt>
    <dgm:pt modelId="{CF7E8B83-68D1-4F2A-AEC0-8E39E472CAE9}" type="pres">
      <dgm:prSet presAssocID="{A4E325FF-C1E8-43AF-B476-79D5CF3A675B}" presName="thickLine" presStyleLbl="alignNode1" presStyleIdx="2" presStyleCnt="9"/>
      <dgm:spPr/>
    </dgm:pt>
    <dgm:pt modelId="{82CCB3DD-9570-41E6-92B2-5242A99AE7AB}" type="pres">
      <dgm:prSet presAssocID="{A4E325FF-C1E8-43AF-B476-79D5CF3A675B}" presName="horz1" presStyleCnt="0"/>
      <dgm:spPr/>
    </dgm:pt>
    <dgm:pt modelId="{B54FF1DA-5F94-415F-8D95-69D3C3E92301}" type="pres">
      <dgm:prSet presAssocID="{A4E325FF-C1E8-43AF-B476-79D5CF3A675B}" presName="tx1" presStyleLbl="revTx" presStyleIdx="2" presStyleCnt="9"/>
      <dgm:spPr/>
    </dgm:pt>
    <dgm:pt modelId="{1E83EB11-59BE-449E-A95C-AB52A0AF29C8}" type="pres">
      <dgm:prSet presAssocID="{A4E325FF-C1E8-43AF-B476-79D5CF3A675B}" presName="vert1" presStyleCnt="0"/>
      <dgm:spPr/>
    </dgm:pt>
    <dgm:pt modelId="{1D214949-F2BF-48B3-9C6E-65D625516ADC}" type="pres">
      <dgm:prSet presAssocID="{14892445-1F52-4FF7-9449-230B27E08FD6}" presName="thickLine" presStyleLbl="alignNode1" presStyleIdx="3" presStyleCnt="9"/>
      <dgm:spPr/>
    </dgm:pt>
    <dgm:pt modelId="{5B140CE4-9592-4DDF-9FF2-A4D3368C4175}" type="pres">
      <dgm:prSet presAssocID="{14892445-1F52-4FF7-9449-230B27E08FD6}" presName="horz1" presStyleCnt="0"/>
      <dgm:spPr/>
    </dgm:pt>
    <dgm:pt modelId="{6ADCDB00-31A3-4C70-8B67-DEC42310E09F}" type="pres">
      <dgm:prSet presAssocID="{14892445-1F52-4FF7-9449-230B27E08FD6}" presName="tx1" presStyleLbl="revTx" presStyleIdx="3" presStyleCnt="9"/>
      <dgm:spPr/>
    </dgm:pt>
    <dgm:pt modelId="{271EA379-965C-4766-8FE1-02B3708F12FB}" type="pres">
      <dgm:prSet presAssocID="{14892445-1F52-4FF7-9449-230B27E08FD6}" presName="vert1" presStyleCnt="0"/>
      <dgm:spPr/>
    </dgm:pt>
    <dgm:pt modelId="{5E6230B8-977E-4D25-9A51-46B438D5921C}" type="pres">
      <dgm:prSet presAssocID="{3C02F1AC-7DF7-4295-A9B8-B120BF37F35B}" presName="thickLine" presStyleLbl="alignNode1" presStyleIdx="4" presStyleCnt="9"/>
      <dgm:spPr/>
    </dgm:pt>
    <dgm:pt modelId="{ACF68121-8332-4BF9-B630-92D1B2F84A96}" type="pres">
      <dgm:prSet presAssocID="{3C02F1AC-7DF7-4295-A9B8-B120BF37F35B}" presName="horz1" presStyleCnt="0"/>
      <dgm:spPr/>
    </dgm:pt>
    <dgm:pt modelId="{FB0D870F-A958-46A0-9F57-9F68666BC978}" type="pres">
      <dgm:prSet presAssocID="{3C02F1AC-7DF7-4295-A9B8-B120BF37F35B}" presName="tx1" presStyleLbl="revTx" presStyleIdx="4" presStyleCnt="9"/>
      <dgm:spPr/>
    </dgm:pt>
    <dgm:pt modelId="{6A5944A5-BE8C-435E-AD3C-9AEC70B51C0B}" type="pres">
      <dgm:prSet presAssocID="{3C02F1AC-7DF7-4295-A9B8-B120BF37F35B}" presName="vert1" presStyleCnt="0"/>
      <dgm:spPr/>
    </dgm:pt>
    <dgm:pt modelId="{A349B49B-EC91-4F4E-A044-920F25553443}" type="pres">
      <dgm:prSet presAssocID="{A949EE50-8B94-40CB-B9C2-B81390875488}" presName="thickLine" presStyleLbl="alignNode1" presStyleIdx="5" presStyleCnt="9"/>
      <dgm:spPr/>
    </dgm:pt>
    <dgm:pt modelId="{E8298EDA-70F0-41CD-96BA-6C804C5ED782}" type="pres">
      <dgm:prSet presAssocID="{A949EE50-8B94-40CB-B9C2-B81390875488}" presName="horz1" presStyleCnt="0"/>
      <dgm:spPr/>
    </dgm:pt>
    <dgm:pt modelId="{7294870C-620E-4D22-9221-93B9156C1E71}" type="pres">
      <dgm:prSet presAssocID="{A949EE50-8B94-40CB-B9C2-B81390875488}" presName="tx1" presStyleLbl="revTx" presStyleIdx="5" presStyleCnt="9"/>
      <dgm:spPr/>
    </dgm:pt>
    <dgm:pt modelId="{E4E34FCD-F7AB-4F77-933B-358F181D28B6}" type="pres">
      <dgm:prSet presAssocID="{A949EE50-8B94-40CB-B9C2-B81390875488}" presName="vert1" presStyleCnt="0"/>
      <dgm:spPr/>
    </dgm:pt>
    <dgm:pt modelId="{580A6DAA-0FFC-43D2-AC37-DD462453E633}" type="pres">
      <dgm:prSet presAssocID="{C60DBF80-9AFB-4753-A33C-ABC77109DD4F}" presName="thickLine" presStyleLbl="alignNode1" presStyleIdx="6" presStyleCnt="9"/>
      <dgm:spPr/>
    </dgm:pt>
    <dgm:pt modelId="{F0488311-B333-4C28-B827-A35D6E1A3E4B}" type="pres">
      <dgm:prSet presAssocID="{C60DBF80-9AFB-4753-A33C-ABC77109DD4F}" presName="horz1" presStyleCnt="0"/>
      <dgm:spPr/>
    </dgm:pt>
    <dgm:pt modelId="{DC891505-326E-457F-8004-36BD1D2BF666}" type="pres">
      <dgm:prSet presAssocID="{C60DBF80-9AFB-4753-A33C-ABC77109DD4F}" presName="tx1" presStyleLbl="revTx" presStyleIdx="6" presStyleCnt="9"/>
      <dgm:spPr/>
    </dgm:pt>
    <dgm:pt modelId="{4B0F1B6E-5DA4-49EB-9E28-48D0EF0E5F03}" type="pres">
      <dgm:prSet presAssocID="{C60DBF80-9AFB-4753-A33C-ABC77109DD4F}" presName="vert1" presStyleCnt="0"/>
      <dgm:spPr/>
    </dgm:pt>
    <dgm:pt modelId="{6D64F714-85AF-4CA4-A369-7505B8C16643}" type="pres">
      <dgm:prSet presAssocID="{3983046E-DA82-47BC-A982-DE6041AED06B}" presName="thickLine" presStyleLbl="alignNode1" presStyleIdx="7" presStyleCnt="9"/>
      <dgm:spPr/>
    </dgm:pt>
    <dgm:pt modelId="{3C33D00A-034A-412B-9A57-A8A989B69D85}" type="pres">
      <dgm:prSet presAssocID="{3983046E-DA82-47BC-A982-DE6041AED06B}" presName="horz1" presStyleCnt="0"/>
      <dgm:spPr/>
    </dgm:pt>
    <dgm:pt modelId="{C9CF3F24-E032-4B4F-BA30-EBCE5F114C59}" type="pres">
      <dgm:prSet presAssocID="{3983046E-DA82-47BC-A982-DE6041AED06B}" presName="tx1" presStyleLbl="revTx" presStyleIdx="7" presStyleCnt="9"/>
      <dgm:spPr/>
    </dgm:pt>
    <dgm:pt modelId="{6FA26A6F-2CEE-414D-95DC-36C2A99CB9E8}" type="pres">
      <dgm:prSet presAssocID="{3983046E-DA82-47BC-A982-DE6041AED06B}" presName="vert1" presStyleCnt="0"/>
      <dgm:spPr/>
    </dgm:pt>
    <dgm:pt modelId="{EA39DD71-A43C-4759-8974-D52CEFACD1A8}" type="pres">
      <dgm:prSet presAssocID="{EAADF7A6-B905-4170-BFB6-A3DCD0100410}" presName="thickLine" presStyleLbl="alignNode1" presStyleIdx="8" presStyleCnt="9"/>
      <dgm:spPr/>
    </dgm:pt>
    <dgm:pt modelId="{ED56C0E8-CF63-497C-9533-9EB79F04927B}" type="pres">
      <dgm:prSet presAssocID="{EAADF7A6-B905-4170-BFB6-A3DCD0100410}" presName="horz1" presStyleCnt="0"/>
      <dgm:spPr/>
    </dgm:pt>
    <dgm:pt modelId="{16EA280D-5608-4881-8876-6EDD6B3C11D1}" type="pres">
      <dgm:prSet presAssocID="{EAADF7A6-B905-4170-BFB6-A3DCD0100410}" presName="tx1" presStyleLbl="revTx" presStyleIdx="8" presStyleCnt="9"/>
      <dgm:spPr/>
    </dgm:pt>
    <dgm:pt modelId="{BF6335DA-32CE-45C6-9DD9-A449CCE1370E}" type="pres">
      <dgm:prSet presAssocID="{EAADF7A6-B905-4170-BFB6-A3DCD0100410}" presName="vert1" presStyleCnt="0"/>
      <dgm:spPr/>
    </dgm:pt>
  </dgm:ptLst>
  <dgm:cxnLst>
    <dgm:cxn modelId="{2EDBA400-B38B-4487-AC7D-DD712140641E}" type="presOf" srcId="{42D73BD9-B154-4EB0-8D97-971869206D72}" destId="{14597158-5EBB-4D31-8987-C045D89A1E1E}" srcOrd="0" destOrd="0" presId="urn:microsoft.com/office/officeart/2008/layout/LinedList"/>
    <dgm:cxn modelId="{8C3E2D06-4344-4820-95E9-55438F58B20B}" type="presOf" srcId="{C174607E-4B9C-41C2-ACE5-C34B8D1AC42F}" destId="{9D6871F6-5770-4FAD-9089-D19DD99B9A87}" srcOrd="0" destOrd="0" presId="urn:microsoft.com/office/officeart/2008/layout/LinedList"/>
    <dgm:cxn modelId="{05FC070C-99B9-4841-B414-DC35C436A512}" type="presOf" srcId="{14892445-1F52-4FF7-9449-230B27E08FD6}" destId="{6ADCDB00-31A3-4C70-8B67-DEC42310E09F}" srcOrd="0" destOrd="0" presId="urn:microsoft.com/office/officeart/2008/layout/LinedList"/>
    <dgm:cxn modelId="{128E521D-0916-4E0A-9EC9-3B492F2399C7}" srcId="{C174607E-4B9C-41C2-ACE5-C34B8D1AC42F}" destId="{C60DBF80-9AFB-4753-A33C-ABC77109DD4F}" srcOrd="6" destOrd="0" parTransId="{6BEAD03F-D852-4FB0-A73E-DF156BDD0603}" sibTransId="{2DB99BD1-23E8-4D57-A398-3D66A7BBB764}"/>
    <dgm:cxn modelId="{4CB7231E-89EE-46CB-A2D9-95D2FE2C6D5D}" srcId="{C174607E-4B9C-41C2-ACE5-C34B8D1AC42F}" destId="{EAADF7A6-B905-4170-BFB6-A3DCD0100410}" srcOrd="8" destOrd="0" parTransId="{16EF69C4-7DAE-4185-9DD4-531EA0605872}" sibTransId="{B89564AD-237E-4DD7-98A7-16C37F057A33}"/>
    <dgm:cxn modelId="{7ED1BF1F-17EF-4361-ACA6-85366D31A42A}" type="presOf" srcId="{A949EE50-8B94-40CB-B9C2-B81390875488}" destId="{7294870C-620E-4D22-9221-93B9156C1E71}" srcOrd="0" destOrd="0" presId="urn:microsoft.com/office/officeart/2008/layout/LinedList"/>
    <dgm:cxn modelId="{3927F836-DC94-43F7-AA84-4D2D50BC593C}" srcId="{C174607E-4B9C-41C2-ACE5-C34B8D1AC42F}" destId="{A4E325FF-C1E8-43AF-B476-79D5CF3A675B}" srcOrd="2" destOrd="0" parTransId="{65A8610C-79A8-46B9-AED6-03890F0FF5CE}" sibTransId="{1EC3FC7A-4CCC-473D-BC30-1873864D1561}"/>
    <dgm:cxn modelId="{25BDD862-B043-4A1C-BC33-FF06847DA136}" type="presOf" srcId="{B3063C00-B3A5-4804-B334-5ABA568021B9}" destId="{19BF287B-431E-4D0D-B2F5-516C03849AA8}" srcOrd="0" destOrd="0" presId="urn:microsoft.com/office/officeart/2008/layout/LinedList"/>
    <dgm:cxn modelId="{B015AD78-BFB9-43F9-9F85-05158AB456EA}" srcId="{C174607E-4B9C-41C2-ACE5-C34B8D1AC42F}" destId="{3C02F1AC-7DF7-4295-A9B8-B120BF37F35B}" srcOrd="4" destOrd="0" parTransId="{1BA79441-2BF6-460B-99C2-9A22A00B3C2B}" sibTransId="{B5C6B3E9-CDF8-4BBB-8985-8D09BF88E982}"/>
    <dgm:cxn modelId="{EAE5148A-7A98-4049-A9BB-BBD0C59128DF}" type="presOf" srcId="{A4E325FF-C1E8-43AF-B476-79D5CF3A675B}" destId="{B54FF1DA-5F94-415F-8D95-69D3C3E92301}" srcOrd="0" destOrd="0" presId="urn:microsoft.com/office/officeart/2008/layout/LinedList"/>
    <dgm:cxn modelId="{9525C5A7-4A63-436F-AF0B-DA15C5914115}" srcId="{C174607E-4B9C-41C2-ACE5-C34B8D1AC42F}" destId="{3983046E-DA82-47BC-A982-DE6041AED06B}" srcOrd="7" destOrd="0" parTransId="{69E67647-0CB3-46BC-8D08-EA8645BDB7D0}" sibTransId="{E7C7FD9F-01F6-421A-91A9-3628BE9EA33B}"/>
    <dgm:cxn modelId="{D0EA1DAF-8F3A-4320-9F19-DEC560303E4B}" srcId="{C174607E-4B9C-41C2-ACE5-C34B8D1AC42F}" destId="{A949EE50-8B94-40CB-B9C2-B81390875488}" srcOrd="5" destOrd="0" parTransId="{CC094CD9-2186-4E69-8C0D-3A2886E0597A}" sibTransId="{00CF80EE-E080-49C4-B757-4B7D49793103}"/>
    <dgm:cxn modelId="{526B05B8-0167-4F32-8174-88EFE6FD0B6D}" type="presOf" srcId="{EAADF7A6-B905-4170-BFB6-A3DCD0100410}" destId="{16EA280D-5608-4881-8876-6EDD6B3C11D1}" srcOrd="0" destOrd="0" presId="urn:microsoft.com/office/officeart/2008/layout/LinedList"/>
    <dgm:cxn modelId="{8C2BB5BA-1F14-47FA-AEB8-3308B712FDBB}" type="presOf" srcId="{C60DBF80-9AFB-4753-A33C-ABC77109DD4F}" destId="{DC891505-326E-457F-8004-36BD1D2BF666}" srcOrd="0" destOrd="0" presId="urn:microsoft.com/office/officeart/2008/layout/LinedList"/>
    <dgm:cxn modelId="{0076CDBD-7288-428F-8AFB-79FC81EF634A}" type="presOf" srcId="{3C02F1AC-7DF7-4295-A9B8-B120BF37F35B}" destId="{FB0D870F-A958-46A0-9F57-9F68666BC978}" srcOrd="0" destOrd="0" presId="urn:microsoft.com/office/officeart/2008/layout/LinedList"/>
    <dgm:cxn modelId="{533908CD-0CC8-4039-98D9-9557F4887CB9}" srcId="{C174607E-4B9C-41C2-ACE5-C34B8D1AC42F}" destId="{B3063C00-B3A5-4804-B334-5ABA568021B9}" srcOrd="0" destOrd="0" parTransId="{6247B565-DFB3-4F19-82F1-6B6B4148F861}" sibTransId="{A40418A5-9008-4683-BF82-8A908BC817FE}"/>
    <dgm:cxn modelId="{7066E5DF-D55E-4FF6-8C6A-DA3730B3BDED}" type="presOf" srcId="{3983046E-DA82-47BC-A982-DE6041AED06B}" destId="{C9CF3F24-E032-4B4F-BA30-EBCE5F114C59}" srcOrd="0" destOrd="0" presId="urn:microsoft.com/office/officeart/2008/layout/LinedList"/>
    <dgm:cxn modelId="{363E80EF-90CB-4F71-9743-359034309F2F}" srcId="{C174607E-4B9C-41C2-ACE5-C34B8D1AC42F}" destId="{42D73BD9-B154-4EB0-8D97-971869206D72}" srcOrd="1" destOrd="0" parTransId="{0841EFA6-FAEA-47BB-9396-EC207C461BA3}" sibTransId="{09475D54-79F0-47B4-8B29-0C1D982395C1}"/>
    <dgm:cxn modelId="{BF4EDCFB-F36F-4A01-B642-EBBF84DFED37}" srcId="{C174607E-4B9C-41C2-ACE5-C34B8D1AC42F}" destId="{14892445-1F52-4FF7-9449-230B27E08FD6}" srcOrd="3" destOrd="0" parTransId="{71AD4152-42AA-4D20-9672-0DB96B135273}" sibTransId="{C66887A0-E10A-4ECA-8C2C-2C5B9CEEC890}"/>
    <dgm:cxn modelId="{8DE1030F-AC30-4C26-B6C6-99034BDC2966}" type="presParOf" srcId="{9D6871F6-5770-4FAD-9089-D19DD99B9A87}" destId="{87E548ED-C625-4501-BFA2-CB6C5B57D4A3}" srcOrd="0" destOrd="0" presId="urn:microsoft.com/office/officeart/2008/layout/LinedList"/>
    <dgm:cxn modelId="{7AFB949D-156E-4E92-8EB6-21CC70B3F8C6}" type="presParOf" srcId="{9D6871F6-5770-4FAD-9089-D19DD99B9A87}" destId="{874CC370-54D1-4FC0-B354-C76E976715A7}" srcOrd="1" destOrd="0" presId="urn:microsoft.com/office/officeart/2008/layout/LinedList"/>
    <dgm:cxn modelId="{BDD371CF-D3D3-4F0B-98D8-252CA23D1CCD}" type="presParOf" srcId="{874CC370-54D1-4FC0-B354-C76E976715A7}" destId="{19BF287B-431E-4D0D-B2F5-516C03849AA8}" srcOrd="0" destOrd="0" presId="urn:microsoft.com/office/officeart/2008/layout/LinedList"/>
    <dgm:cxn modelId="{876EC7B5-88AF-40B7-A931-355349729059}" type="presParOf" srcId="{874CC370-54D1-4FC0-B354-C76E976715A7}" destId="{2D5BD39A-8486-483D-A48C-81E690C25D45}" srcOrd="1" destOrd="0" presId="urn:microsoft.com/office/officeart/2008/layout/LinedList"/>
    <dgm:cxn modelId="{ABEEDBFC-A361-470A-B14D-0EFA74B22DB7}" type="presParOf" srcId="{9D6871F6-5770-4FAD-9089-D19DD99B9A87}" destId="{5615DDE8-59FE-479B-A9AF-1A854A6B8301}" srcOrd="2" destOrd="0" presId="urn:microsoft.com/office/officeart/2008/layout/LinedList"/>
    <dgm:cxn modelId="{A26BB287-1FBD-48FE-8C84-C9123CAC4866}" type="presParOf" srcId="{9D6871F6-5770-4FAD-9089-D19DD99B9A87}" destId="{71D346AD-4756-4F49-9B88-05EAFDCE5E12}" srcOrd="3" destOrd="0" presId="urn:microsoft.com/office/officeart/2008/layout/LinedList"/>
    <dgm:cxn modelId="{36243DF7-3365-4B04-8B14-4B654F038C63}" type="presParOf" srcId="{71D346AD-4756-4F49-9B88-05EAFDCE5E12}" destId="{14597158-5EBB-4D31-8987-C045D89A1E1E}" srcOrd="0" destOrd="0" presId="urn:microsoft.com/office/officeart/2008/layout/LinedList"/>
    <dgm:cxn modelId="{2DF75EEE-E2D0-4A36-94D0-73F9E89CCB4B}" type="presParOf" srcId="{71D346AD-4756-4F49-9B88-05EAFDCE5E12}" destId="{6FEAE562-C281-4488-856E-3B53AD08FD91}" srcOrd="1" destOrd="0" presId="urn:microsoft.com/office/officeart/2008/layout/LinedList"/>
    <dgm:cxn modelId="{3D885FF3-8609-429F-9841-8653315641C5}" type="presParOf" srcId="{9D6871F6-5770-4FAD-9089-D19DD99B9A87}" destId="{CF7E8B83-68D1-4F2A-AEC0-8E39E472CAE9}" srcOrd="4" destOrd="0" presId="urn:microsoft.com/office/officeart/2008/layout/LinedList"/>
    <dgm:cxn modelId="{8AD505AF-8DB4-46F4-8137-620E38AE716B}" type="presParOf" srcId="{9D6871F6-5770-4FAD-9089-D19DD99B9A87}" destId="{82CCB3DD-9570-41E6-92B2-5242A99AE7AB}" srcOrd="5" destOrd="0" presId="urn:microsoft.com/office/officeart/2008/layout/LinedList"/>
    <dgm:cxn modelId="{43CBA605-CCAD-4A18-B3EC-5EC5C252F468}" type="presParOf" srcId="{82CCB3DD-9570-41E6-92B2-5242A99AE7AB}" destId="{B54FF1DA-5F94-415F-8D95-69D3C3E92301}" srcOrd="0" destOrd="0" presId="urn:microsoft.com/office/officeart/2008/layout/LinedList"/>
    <dgm:cxn modelId="{B2396376-14BF-47AE-9807-6C70CE0BCF53}" type="presParOf" srcId="{82CCB3DD-9570-41E6-92B2-5242A99AE7AB}" destId="{1E83EB11-59BE-449E-A95C-AB52A0AF29C8}" srcOrd="1" destOrd="0" presId="urn:microsoft.com/office/officeart/2008/layout/LinedList"/>
    <dgm:cxn modelId="{B6220231-ED7F-416C-9D55-0D1E6342614E}" type="presParOf" srcId="{9D6871F6-5770-4FAD-9089-D19DD99B9A87}" destId="{1D214949-F2BF-48B3-9C6E-65D625516ADC}" srcOrd="6" destOrd="0" presId="urn:microsoft.com/office/officeart/2008/layout/LinedList"/>
    <dgm:cxn modelId="{ADC5312F-C762-432D-B3B4-60ACD21678C6}" type="presParOf" srcId="{9D6871F6-5770-4FAD-9089-D19DD99B9A87}" destId="{5B140CE4-9592-4DDF-9FF2-A4D3368C4175}" srcOrd="7" destOrd="0" presId="urn:microsoft.com/office/officeart/2008/layout/LinedList"/>
    <dgm:cxn modelId="{FE30A25B-C3EA-4759-BBC8-BC34E6EED1EA}" type="presParOf" srcId="{5B140CE4-9592-4DDF-9FF2-A4D3368C4175}" destId="{6ADCDB00-31A3-4C70-8B67-DEC42310E09F}" srcOrd="0" destOrd="0" presId="urn:microsoft.com/office/officeart/2008/layout/LinedList"/>
    <dgm:cxn modelId="{C625140A-69BA-4CB2-8ABA-AA041A7EAEDD}" type="presParOf" srcId="{5B140CE4-9592-4DDF-9FF2-A4D3368C4175}" destId="{271EA379-965C-4766-8FE1-02B3708F12FB}" srcOrd="1" destOrd="0" presId="urn:microsoft.com/office/officeart/2008/layout/LinedList"/>
    <dgm:cxn modelId="{C70566F6-1598-44E5-BED3-6C05126B4EA5}" type="presParOf" srcId="{9D6871F6-5770-4FAD-9089-D19DD99B9A87}" destId="{5E6230B8-977E-4D25-9A51-46B438D5921C}" srcOrd="8" destOrd="0" presId="urn:microsoft.com/office/officeart/2008/layout/LinedList"/>
    <dgm:cxn modelId="{13646D76-12CE-493A-A240-4625A3E3B9FD}" type="presParOf" srcId="{9D6871F6-5770-4FAD-9089-D19DD99B9A87}" destId="{ACF68121-8332-4BF9-B630-92D1B2F84A96}" srcOrd="9" destOrd="0" presId="urn:microsoft.com/office/officeart/2008/layout/LinedList"/>
    <dgm:cxn modelId="{1EF81156-083E-404C-805A-39A8D8FAA029}" type="presParOf" srcId="{ACF68121-8332-4BF9-B630-92D1B2F84A96}" destId="{FB0D870F-A958-46A0-9F57-9F68666BC978}" srcOrd="0" destOrd="0" presId="urn:microsoft.com/office/officeart/2008/layout/LinedList"/>
    <dgm:cxn modelId="{A8806219-B907-4939-9154-713083C82225}" type="presParOf" srcId="{ACF68121-8332-4BF9-B630-92D1B2F84A96}" destId="{6A5944A5-BE8C-435E-AD3C-9AEC70B51C0B}" srcOrd="1" destOrd="0" presId="urn:microsoft.com/office/officeart/2008/layout/LinedList"/>
    <dgm:cxn modelId="{2DA73049-958C-4A9B-8874-EB2FE9A2DD0A}" type="presParOf" srcId="{9D6871F6-5770-4FAD-9089-D19DD99B9A87}" destId="{A349B49B-EC91-4F4E-A044-920F25553443}" srcOrd="10" destOrd="0" presId="urn:microsoft.com/office/officeart/2008/layout/LinedList"/>
    <dgm:cxn modelId="{E3F7493D-42A9-464F-9E89-AE70A1262B33}" type="presParOf" srcId="{9D6871F6-5770-4FAD-9089-D19DD99B9A87}" destId="{E8298EDA-70F0-41CD-96BA-6C804C5ED782}" srcOrd="11" destOrd="0" presId="urn:microsoft.com/office/officeart/2008/layout/LinedList"/>
    <dgm:cxn modelId="{E78F05E4-1A9E-4072-B235-072B8188A517}" type="presParOf" srcId="{E8298EDA-70F0-41CD-96BA-6C804C5ED782}" destId="{7294870C-620E-4D22-9221-93B9156C1E71}" srcOrd="0" destOrd="0" presId="urn:microsoft.com/office/officeart/2008/layout/LinedList"/>
    <dgm:cxn modelId="{86E154B9-34AF-4A11-94C5-75D92AB965C5}" type="presParOf" srcId="{E8298EDA-70F0-41CD-96BA-6C804C5ED782}" destId="{E4E34FCD-F7AB-4F77-933B-358F181D28B6}" srcOrd="1" destOrd="0" presId="urn:microsoft.com/office/officeart/2008/layout/LinedList"/>
    <dgm:cxn modelId="{A524D3EB-4662-4DD3-9A10-641C19C99653}" type="presParOf" srcId="{9D6871F6-5770-4FAD-9089-D19DD99B9A87}" destId="{580A6DAA-0FFC-43D2-AC37-DD462453E633}" srcOrd="12" destOrd="0" presId="urn:microsoft.com/office/officeart/2008/layout/LinedList"/>
    <dgm:cxn modelId="{AB3C2735-3E01-48D4-B408-38868B204064}" type="presParOf" srcId="{9D6871F6-5770-4FAD-9089-D19DD99B9A87}" destId="{F0488311-B333-4C28-B827-A35D6E1A3E4B}" srcOrd="13" destOrd="0" presId="urn:microsoft.com/office/officeart/2008/layout/LinedList"/>
    <dgm:cxn modelId="{2A308C57-587E-479A-B63C-2E4D5DE05ECA}" type="presParOf" srcId="{F0488311-B333-4C28-B827-A35D6E1A3E4B}" destId="{DC891505-326E-457F-8004-36BD1D2BF666}" srcOrd="0" destOrd="0" presId="urn:microsoft.com/office/officeart/2008/layout/LinedList"/>
    <dgm:cxn modelId="{009733C5-F474-4EE3-B214-31E2836EAE52}" type="presParOf" srcId="{F0488311-B333-4C28-B827-A35D6E1A3E4B}" destId="{4B0F1B6E-5DA4-49EB-9E28-48D0EF0E5F03}" srcOrd="1" destOrd="0" presId="urn:microsoft.com/office/officeart/2008/layout/LinedList"/>
    <dgm:cxn modelId="{E70610A5-8F23-4126-829D-607C370A9C69}" type="presParOf" srcId="{9D6871F6-5770-4FAD-9089-D19DD99B9A87}" destId="{6D64F714-85AF-4CA4-A369-7505B8C16643}" srcOrd="14" destOrd="0" presId="urn:microsoft.com/office/officeart/2008/layout/LinedList"/>
    <dgm:cxn modelId="{71607AD1-69BA-49A6-8B84-F8B284049E8F}" type="presParOf" srcId="{9D6871F6-5770-4FAD-9089-D19DD99B9A87}" destId="{3C33D00A-034A-412B-9A57-A8A989B69D85}" srcOrd="15" destOrd="0" presId="urn:microsoft.com/office/officeart/2008/layout/LinedList"/>
    <dgm:cxn modelId="{2654EB56-9D61-449A-9AC1-8534981E6AE9}" type="presParOf" srcId="{3C33D00A-034A-412B-9A57-A8A989B69D85}" destId="{C9CF3F24-E032-4B4F-BA30-EBCE5F114C59}" srcOrd="0" destOrd="0" presId="urn:microsoft.com/office/officeart/2008/layout/LinedList"/>
    <dgm:cxn modelId="{2FE6830C-44D1-4CCD-992B-2B23BDC04287}" type="presParOf" srcId="{3C33D00A-034A-412B-9A57-A8A989B69D85}" destId="{6FA26A6F-2CEE-414D-95DC-36C2A99CB9E8}" srcOrd="1" destOrd="0" presId="urn:microsoft.com/office/officeart/2008/layout/LinedList"/>
    <dgm:cxn modelId="{639DC3C6-2903-4AF5-996E-02FEA1FB3514}" type="presParOf" srcId="{9D6871F6-5770-4FAD-9089-D19DD99B9A87}" destId="{EA39DD71-A43C-4759-8974-D52CEFACD1A8}" srcOrd="16" destOrd="0" presId="urn:microsoft.com/office/officeart/2008/layout/LinedList"/>
    <dgm:cxn modelId="{1445F958-2B2B-40EE-A3C6-36D1BB61966C}" type="presParOf" srcId="{9D6871F6-5770-4FAD-9089-D19DD99B9A87}" destId="{ED56C0E8-CF63-497C-9533-9EB79F04927B}" srcOrd="17" destOrd="0" presId="urn:microsoft.com/office/officeart/2008/layout/LinedList"/>
    <dgm:cxn modelId="{C4A4E79F-8248-452C-B6D6-F930E9238584}" type="presParOf" srcId="{ED56C0E8-CF63-497C-9533-9EB79F04927B}" destId="{16EA280D-5608-4881-8876-6EDD6B3C11D1}" srcOrd="0" destOrd="0" presId="urn:microsoft.com/office/officeart/2008/layout/LinedList"/>
    <dgm:cxn modelId="{96450241-3462-4371-8A8A-9D28FF52EE79}" type="presParOf" srcId="{ED56C0E8-CF63-497C-9533-9EB79F04927B}" destId="{BF6335DA-32CE-45C6-9DD9-A449CCE1370E}"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B12689-DBA4-4BDF-B3EB-E569726A184D}">
      <dsp:nvSpPr>
        <dsp:cNvPr id="0" name=""/>
        <dsp:cNvSpPr/>
      </dsp:nvSpPr>
      <dsp:spPr>
        <a:xfrm>
          <a:off x="117997" y="744514"/>
          <a:ext cx="2984527" cy="1790716"/>
        </a:xfrm>
        <a:prstGeom prst="rect">
          <a:avLst/>
        </a:prstGeom>
        <a:gradFill rotWithShape="0">
          <a:gsLst>
            <a:gs pos="0">
              <a:schemeClr val="accent5">
                <a:shade val="80000"/>
                <a:hueOff val="0"/>
                <a:satOff val="0"/>
                <a:lumOff val="0"/>
                <a:alphaOff val="0"/>
                <a:satMod val="103000"/>
                <a:lumMod val="102000"/>
                <a:tint val="94000"/>
              </a:schemeClr>
            </a:gs>
            <a:gs pos="50000">
              <a:schemeClr val="accent5">
                <a:shade val="80000"/>
                <a:hueOff val="0"/>
                <a:satOff val="0"/>
                <a:lumOff val="0"/>
                <a:alphaOff val="0"/>
                <a:satMod val="110000"/>
                <a:lumMod val="100000"/>
                <a:shade val="100000"/>
              </a:schemeClr>
            </a:gs>
            <a:gs pos="100000">
              <a:schemeClr val="accent5">
                <a:shade val="8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AU" sz="2300" kern="1200" dirty="0"/>
            <a:t>How far apart should trees be planted?</a:t>
          </a:r>
          <a:endParaRPr lang="en-US" sz="2300" kern="1200" dirty="0"/>
        </a:p>
      </dsp:txBody>
      <dsp:txXfrm>
        <a:off x="117997" y="744514"/>
        <a:ext cx="2984527" cy="1790716"/>
      </dsp:txXfrm>
    </dsp:sp>
    <dsp:sp modelId="{36EABC86-F93D-4340-BD5F-EAE045422F98}">
      <dsp:nvSpPr>
        <dsp:cNvPr id="0" name=""/>
        <dsp:cNvSpPr/>
      </dsp:nvSpPr>
      <dsp:spPr>
        <a:xfrm>
          <a:off x="3284510" y="766611"/>
          <a:ext cx="2984527" cy="1790716"/>
        </a:xfrm>
        <a:prstGeom prst="rect">
          <a:avLst/>
        </a:prstGeom>
        <a:gradFill rotWithShape="0">
          <a:gsLst>
            <a:gs pos="0">
              <a:schemeClr val="accent5">
                <a:shade val="80000"/>
                <a:hueOff val="90421"/>
                <a:satOff val="1725"/>
                <a:lumOff val="7618"/>
                <a:alphaOff val="0"/>
                <a:satMod val="103000"/>
                <a:lumMod val="102000"/>
                <a:tint val="94000"/>
              </a:schemeClr>
            </a:gs>
            <a:gs pos="50000">
              <a:schemeClr val="accent5">
                <a:shade val="80000"/>
                <a:hueOff val="90421"/>
                <a:satOff val="1725"/>
                <a:lumOff val="7618"/>
                <a:alphaOff val="0"/>
                <a:satMod val="110000"/>
                <a:lumMod val="100000"/>
                <a:shade val="100000"/>
              </a:schemeClr>
            </a:gs>
            <a:gs pos="100000">
              <a:schemeClr val="accent5">
                <a:shade val="80000"/>
                <a:hueOff val="90421"/>
                <a:satOff val="1725"/>
                <a:lumOff val="761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AU" sz="2300" kern="1200" dirty="0"/>
            <a:t>What types of Asphalt dissipate heat fasted?</a:t>
          </a:r>
          <a:endParaRPr lang="en-US" sz="2300" kern="1200" dirty="0"/>
        </a:p>
      </dsp:txBody>
      <dsp:txXfrm>
        <a:off x="3284510" y="766611"/>
        <a:ext cx="2984527" cy="1790716"/>
      </dsp:txXfrm>
    </dsp:sp>
    <dsp:sp modelId="{E8D77044-B146-4C5C-B3A3-F7A11F72A8EA}">
      <dsp:nvSpPr>
        <dsp:cNvPr id="0" name=""/>
        <dsp:cNvSpPr/>
      </dsp:nvSpPr>
      <dsp:spPr>
        <a:xfrm>
          <a:off x="117997" y="3045883"/>
          <a:ext cx="2984527" cy="1790716"/>
        </a:xfrm>
        <a:prstGeom prst="rect">
          <a:avLst/>
        </a:prstGeom>
        <a:gradFill rotWithShape="0">
          <a:gsLst>
            <a:gs pos="0">
              <a:schemeClr val="accent5">
                <a:shade val="80000"/>
                <a:hueOff val="180842"/>
                <a:satOff val="3450"/>
                <a:lumOff val="15237"/>
                <a:alphaOff val="0"/>
                <a:satMod val="103000"/>
                <a:lumMod val="102000"/>
                <a:tint val="94000"/>
              </a:schemeClr>
            </a:gs>
            <a:gs pos="50000">
              <a:schemeClr val="accent5">
                <a:shade val="80000"/>
                <a:hueOff val="180842"/>
                <a:satOff val="3450"/>
                <a:lumOff val="15237"/>
                <a:alphaOff val="0"/>
                <a:satMod val="110000"/>
                <a:lumMod val="100000"/>
                <a:shade val="100000"/>
              </a:schemeClr>
            </a:gs>
            <a:gs pos="100000">
              <a:schemeClr val="accent5">
                <a:shade val="80000"/>
                <a:hueOff val="180842"/>
                <a:satOff val="3450"/>
                <a:lumOff val="1523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AU" sz="2300" kern="1200" dirty="0"/>
            <a:t>Can the colour of roofs in the area have an affect the amount of heat it retains?</a:t>
          </a:r>
          <a:endParaRPr lang="en-US" sz="2300" kern="1200" dirty="0"/>
        </a:p>
      </dsp:txBody>
      <dsp:txXfrm>
        <a:off x="117997" y="3045883"/>
        <a:ext cx="2984527" cy="1790716"/>
      </dsp:txXfrm>
    </dsp:sp>
    <dsp:sp modelId="{7D173F59-C691-4386-B4A1-1F5294D496FB}">
      <dsp:nvSpPr>
        <dsp:cNvPr id="0" name=""/>
        <dsp:cNvSpPr/>
      </dsp:nvSpPr>
      <dsp:spPr>
        <a:xfrm>
          <a:off x="3284510" y="3078886"/>
          <a:ext cx="2984527" cy="1790716"/>
        </a:xfrm>
        <a:prstGeom prst="rect">
          <a:avLst/>
        </a:prstGeom>
        <a:gradFill rotWithShape="0">
          <a:gsLst>
            <a:gs pos="0">
              <a:schemeClr val="accent5">
                <a:shade val="80000"/>
                <a:hueOff val="271263"/>
                <a:satOff val="5175"/>
                <a:lumOff val="22855"/>
                <a:alphaOff val="0"/>
                <a:satMod val="103000"/>
                <a:lumMod val="102000"/>
                <a:tint val="94000"/>
              </a:schemeClr>
            </a:gs>
            <a:gs pos="50000">
              <a:schemeClr val="accent5">
                <a:shade val="80000"/>
                <a:hueOff val="271263"/>
                <a:satOff val="5175"/>
                <a:lumOff val="22855"/>
                <a:alphaOff val="0"/>
                <a:satMod val="110000"/>
                <a:lumMod val="100000"/>
                <a:shade val="100000"/>
              </a:schemeClr>
            </a:gs>
            <a:gs pos="100000">
              <a:schemeClr val="accent5">
                <a:shade val="80000"/>
                <a:hueOff val="271263"/>
                <a:satOff val="5175"/>
                <a:lumOff val="2285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AU" sz="2300" kern="1200" dirty="0"/>
            <a:t>Does a row of trees running East West become more affective than one running North South?</a:t>
          </a:r>
          <a:endParaRPr lang="en-US" sz="2300" kern="1200" dirty="0"/>
        </a:p>
      </dsp:txBody>
      <dsp:txXfrm>
        <a:off x="3284510" y="3078886"/>
        <a:ext cx="2984527" cy="17907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316B2-CD81-42B0-88DB-2CBC8E1AC2C7}">
      <dsp:nvSpPr>
        <dsp:cNvPr id="0" name=""/>
        <dsp:cNvSpPr/>
      </dsp:nvSpPr>
      <dsp:spPr>
        <a:xfrm>
          <a:off x="0" y="260324"/>
          <a:ext cx="6269038" cy="1559025"/>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dirty="0"/>
            <a:t>Data</a:t>
          </a:r>
        </a:p>
      </dsp:txBody>
      <dsp:txXfrm>
        <a:off x="76105" y="336429"/>
        <a:ext cx="6116828" cy="1406815"/>
      </dsp:txXfrm>
    </dsp:sp>
    <dsp:sp modelId="{3046823B-9E09-46F4-A9E3-018F0D944981}">
      <dsp:nvSpPr>
        <dsp:cNvPr id="0" name=""/>
        <dsp:cNvSpPr/>
      </dsp:nvSpPr>
      <dsp:spPr>
        <a:xfrm>
          <a:off x="0" y="2006548"/>
          <a:ext cx="6269038" cy="1559025"/>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dirty="0"/>
            <a:t>Cost</a:t>
          </a:r>
        </a:p>
      </dsp:txBody>
      <dsp:txXfrm>
        <a:off x="76105" y="2082653"/>
        <a:ext cx="6116828" cy="1406815"/>
      </dsp:txXfrm>
    </dsp:sp>
    <dsp:sp modelId="{53AB57BF-64AD-4250-B9EC-1D56356E4CD2}">
      <dsp:nvSpPr>
        <dsp:cNvPr id="0" name=""/>
        <dsp:cNvSpPr/>
      </dsp:nvSpPr>
      <dsp:spPr>
        <a:xfrm>
          <a:off x="0" y="3727375"/>
          <a:ext cx="6269038" cy="1559025"/>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dirty="0"/>
            <a:t>Flexibility</a:t>
          </a:r>
        </a:p>
      </dsp:txBody>
      <dsp:txXfrm>
        <a:off x="76105" y="3803480"/>
        <a:ext cx="6116828" cy="140681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FF4EE6-3035-4518-ABEC-82B9715EE338}">
      <dsp:nvSpPr>
        <dsp:cNvPr id="0" name=""/>
        <dsp:cNvSpPr/>
      </dsp:nvSpPr>
      <dsp:spPr>
        <a:xfrm>
          <a:off x="931" y="1815622"/>
          <a:ext cx="1212718" cy="1212718"/>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F30EDF9-6120-4672-859A-B6E59CB63C88}">
      <dsp:nvSpPr>
        <dsp:cNvPr id="0" name=""/>
        <dsp:cNvSpPr/>
      </dsp:nvSpPr>
      <dsp:spPr>
        <a:xfrm>
          <a:off x="184671" y="3086672"/>
          <a:ext cx="1212718" cy="1212718"/>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dirty="0"/>
            <a:t>Sensor</a:t>
          </a:r>
          <a:endParaRPr lang="en-GB" sz="1700" kern="1200" dirty="0"/>
        </a:p>
      </dsp:txBody>
      <dsp:txXfrm>
        <a:off x="220190" y="3122191"/>
        <a:ext cx="1141680" cy="1141680"/>
      </dsp:txXfrm>
    </dsp:sp>
    <dsp:sp modelId="{8B9F7A7C-B5F2-4DB5-8FCB-3EE8BE82FB0B}">
      <dsp:nvSpPr>
        <dsp:cNvPr id="0" name=""/>
        <dsp:cNvSpPr/>
      </dsp:nvSpPr>
      <dsp:spPr>
        <a:xfrm>
          <a:off x="1546636" y="2803120"/>
          <a:ext cx="233596" cy="29139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p>
      </dsp:txBody>
      <dsp:txXfrm>
        <a:off x="1546636" y="2861400"/>
        <a:ext cx="163517" cy="174839"/>
      </dsp:txXfrm>
    </dsp:sp>
    <dsp:sp modelId="{E7CF8EF2-F2AD-4EAE-B84C-2C28ED997F6B}">
      <dsp:nvSpPr>
        <dsp:cNvPr id="0" name=""/>
        <dsp:cNvSpPr/>
      </dsp:nvSpPr>
      <dsp:spPr>
        <a:xfrm>
          <a:off x="1881067" y="1815622"/>
          <a:ext cx="1212718" cy="1212718"/>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B65ABC1-6D1D-46FE-B00D-7F701BF23A38}">
      <dsp:nvSpPr>
        <dsp:cNvPr id="0" name=""/>
        <dsp:cNvSpPr/>
      </dsp:nvSpPr>
      <dsp:spPr>
        <a:xfrm>
          <a:off x="2064807" y="3086672"/>
          <a:ext cx="1212718" cy="1212718"/>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dirty="0" err="1"/>
            <a:t>LoRaWAN</a:t>
          </a:r>
          <a:r>
            <a:rPr lang="en-AU" sz="1700" kern="1200" dirty="0"/>
            <a:t> Gateway</a:t>
          </a:r>
          <a:endParaRPr lang="en-GB" sz="1700" kern="1200" dirty="0"/>
        </a:p>
      </dsp:txBody>
      <dsp:txXfrm>
        <a:off x="2100326" y="3122191"/>
        <a:ext cx="1141680" cy="1141680"/>
      </dsp:txXfrm>
    </dsp:sp>
    <dsp:sp modelId="{F7D60BCE-9F73-4157-B3D7-DC5328E72DD5}">
      <dsp:nvSpPr>
        <dsp:cNvPr id="0" name=""/>
        <dsp:cNvSpPr/>
      </dsp:nvSpPr>
      <dsp:spPr>
        <a:xfrm>
          <a:off x="3426772" y="2803120"/>
          <a:ext cx="233596" cy="29139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p>
      </dsp:txBody>
      <dsp:txXfrm>
        <a:off x="3426772" y="2861400"/>
        <a:ext cx="163517" cy="174839"/>
      </dsp:txXfrm>
    </dsp:sp>
    <dsp:sp modelId="{B91B3137-9573-4EFF-B5A6-84673BA91ABB}">
      <dsp:nvSpPr>
        <dsp:cNvPr id="0" name=""/>
        <dsp:cNvSpPr/>
      </dsp:nvSpPr>
      <dsp:spPr>
        <a:xfrm>
          <a:off x="3761203" y="1815622"/>
          <a:ext cx="1212718" cy="1212718"/>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7557DE2-6110-4EEB-A77B-E71F640D88FE}">
      <dsp:nvSpPr>
        <dsp:cNvPr id="0" name=""/>
        <dsp:cNvSpPr/>
      </dsp:nvSpPr>
      <dsp:spPr>
        <a:xfrm>
          <a:off x="3944943" y="3086672"/>
          <a:ext cx="1212718" cy="1212718"/>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dirty="0"/>
            <a:t>Database Server</a:t>
          </a:r>
        </a:p>
      </dsp:txBody>
      <dsp:txXfrm>
        <a:off x="3980462" y="3122191"/>
        <a:ext cx="1141680" cy="1141680"/>
      </dsp:txXfrm>
    </dsp:sp>
    <dsp:sp modelId="{38EAE7FE-C62D-48FF-A36A-1BD5573F09CB}">
      <dsp:nvSpPr>
        <dsp:cNvPr id="0" name=""/>
        <dsp:cNvSpPr/>
      </dsp:nvSpPr>
      <dsp:spPr>
        <a:xfrm>
          <a:off x="5306908" y="2803120"/>
          <a:ext cx="233596" cy="29139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dirty="0"/>
        </a:p>
      </dsp:txBody>
      <dsp:txXfrm>
        <a:off x="5306908" y="2861400"/>
        <a:ext cx="163517" cy="174839"/>
      </dsp:txXfrm>
    </dsp:sp>
    <dsp:sp modelId="{1633C520-1777-416A-BA83-E98409FF6A4A}">
      <dsp:nvSpPr>
        <dsp:cNvPr id="0" name=""/>
        <dsp:cNvSpPr/>
      </dsp:nvSpPr>
      <dsp:spPr>
        <a:xfrm>
          <a:off x="5641340" y="1815622"/>
          <a:ext cx="1212718" cy="1212718"/>
        </a:xfrm>
        <a:prstGeom prst="roundRect">
          <a:avLst>
            <a:gd name="adj" fmla="val 10000"/>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E65B115-0D74-47D0-ADA3-8CE41F2153E5}">
      <dsp:nvSpPr>
        <dsp:cNvPr id="0" name=""/>
        <dsp:cNvSpPr/>
      </dsp:nvSpPr>
      <dsp:spPr>
        <a:xfrm>
          <a:off x="5825079" y="3086672"/>
          <a:ext cx="1212718" cy="1212718"/>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AU" sz="1700" kern="1200" dirty="0"/>
            <a:t>Client Application</a:t>
          </a:r>
        </a:p>
      </dsp:txBody>
      <dsp:txXfrm>
        <a:off x="5860598" y="3122191"/>
        <a:ext cx="1141680" cy="114168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E548ED-C625-4501-BFA2-CB6C5B57D4A3}">
      <dsp:nvSpPr>
        <dsp:cNvPr id="0" name=""/>
        <dsp:cNvSpPr/>
      </dsp:nvSpPr>
      <dsp:spPr>
        <a:xfrm>
          <a:off x="0" y="680"/>
          <a:ext cx="6089650"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9BF287B-431E-4D0D-B2F5-516C03849AA8}">
      <dsp:nvSpPr>
        <dsp:cNvPr id="0" name=""/>
        <dsp:cNvSpPr/>
      </dsp:nvSpPr>
      <dsp:spPr>
        <a:xfrm>
          <a:off x="0" y="680"/>
          <a:ext cx="6089650" cy="618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AU" sz="1500" kern="1200"/>
            <a:t>Nathan  jombwe</a:t>
          </a:r>
          <a:endParaRPr lang="en-US" sz="1500" kern="1200"/>
        </a:p>
      </dsp:txBody>
      <dsp:txXfrm>
        <a:off x="0" y="680"/>
        <a:ext cx="6089650" cy="618973"/>
      </dsp:txXfrm>
    </dsp:sp>
    <dsp:sp modelId="{5615DDE8-59FE-479B-A9AF-1A854A6B8301}">
      <dsp:nvSpPr>
        <dsp:cNvPr id="0" name=""/>
        <dsp:cNvSpPr/>
      </dsp:nvSpPr>
      <dsp:spPr>
        <a:xfrm>
          <a:off x="0" y="619654"/>
          <a:ext cx="6089650"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4597158-5EBB-4D31-8987-C045D89A1E1E}">
      <dsp:nvSpPr>
        <dsp:cNvPr id="0" name=""/>
        <dsp:cNvSpPr/>
      </dsp:nvSpPr>
      <dsp:spPr>
        <a:xfrm>
          <a:off x="0" y="619654"/>
          <a:ext cx="6089650" cy="618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Janine </a:t>
          </a:r>
          <a:r>
            <a:rPr lang="en-US" sz="1500" kern="1200" dirty="0" err="1"/>
            <a:t>Ahola</a:t>
          </a:r>
          <a:endParaRPr lang="en-US" sz="1500" kern="1200" dirty="0"/>
        </a:p>
      </dsp:txBody>
      <dsp:txXfrm>
        <a:off x="0" y="619654"/>
        <a:ext cx="6089650" cy="618973"/>
      </dsp:txXfrm>
    </dsp:sp>
    <dsp:sp modelId="{CF7E8B83-68D1-4F2A-AEC0-8E39E472CAE9}">
      <dsp:nvSpPr>
        <dsp:cNvPr id="0" name=""/>
        <dsp:cNvSpPr/>
      </dsp:nvSpPr>
      <dsp:spPr>
        <a:xfrm>
          <a:off x="0" y="1238627"/>
          <a:ext cx="6089650"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54FF1DA-5F94-415F-8D95-69D3C3E92301}">
      <dsp:nvSpPr>
        <dsp:cNvPr id="0" name=""/>
        <dsp:cNvSpPr/>
      </dsp:nvSpPr>
      <dsp:spPr>
        <a:xfrm>
          <a:off x="0" y="1238627"/>
          <a:ext cx="6089650" cy="618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US" sz="1500" kern="1200" dirty="0"/>
            <a:t>David Belton</a:t>
          </a:r>
        </a:p>
      </dsp:txBody>
      <dsp:txXfrm>
        <a:off x="0" y="1238627"/>
        <a:ext cx="6089650" cy="618973"/>
      </dsp:txXfrm>
    </dsp:sp>
    <dsp:sp modelId="{1D214949-F2BF-48B3-9C6E-65D625516ADC}">
      <dsp:nvSpPr>
        <dsp:cNvPr id="0" name=""/>
        <dsp:cNvSpPr/>
      </dsp:nvSpPr>
      <dsp:spPr>
        <a:xfrm>
          <a:off x="0" y="1857601"/>
          <a:ext cx="6089650"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6ADCDB00-31A3-4C70-8B67-DEC42310E09F}">
      <dsp:nvSpPr>
        <dsp:cNvPr id="0" name=""/>
        <dsp:cNvSpPr/>
      </dsp:nvSpPr>
      <dsp:spPr>
        <a:xfrm>
          <a:off x="0" y="1857601"/>
          <a:ext cx="6089650" cy="618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AU" sz="1500" kern="1200" dirty="0"/>
            <a:t>Petra </a:t>
          </a:r>
          <a:r>
            <a:rPr lang="en-AU" sz="1500" kern="1200" dirty="0" err="1"/>
            <a:t>Helmholz</a:t>
          </a:r>
          <a:endParaRPr lang="en-US" sz="1500" kern="1200" dirty="0"/>
        </a:p>
      </dsp:txBody>
      <dsp:txXfrm>
        <a:off x="0" y="1857601"/>
        <a:ext cx="6089650" cy="618973"/>
      </dsp:txXfrm>
    </dsp:sp>
    <dsp:sp modelId="{5E6230B8-977E-4D25-9A51-46B438D5921C}">
      <dsp:nvSpPr>
        <dsp:cNvPr id="0" name=""/>
        <dsp:cNvSpPr/>
      </dsp:nvSpPr>
      <dsp:spPr>
        <a:xfrm>
          <a:off x="0" y="2476575"/>
          <a:ext cx="6089650"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B0D870F-A958-46A0-9F57-9F68666BC978}">
      <dsp:nvSpPr>
        <dsp:cNvPr id="0" name=""/>
        <dsp:cNvSpPr/>
      </dsp:nvSpPr>
      <dsp:spPr>
        <a:xfrm>
          <a:off x="0" y="2476575"/>
          <a:ext cx="6089650" cy="618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AU" sz="1500" kern="1200"/>
            <a:t>Iman </a:t>
          </a:r>
          <a:endParaRPr lang="en-US" sz="1500" kern="1200" dirty="0"/>
        </a:p>
      </dsp:txBody>
      <dsp:txXfrm>
        <a:off x="0" y="2476575"/>
        <a:ext cx="6089650" cy="618973"/>
      </dsp:txXfrm>
    </dsp:sp>
    <dsp:sp modelId="{A349B49B-EC91-4F4E-A044-920F25553443}">
      <dsp:nvSpPr>
        <dsp:cNvPr id="0" name=""/>
        <dsp:cNvSpPr/>
      </dsp:nvSpPr>
      <dsp:spPr>
        <a:xfrm>
          <a:off x="0" y="3095549"/>
          <a:ext cx="6089650"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7294870C-620E-4D22-9221-93B9156C1E71}">
      <dsp:nvSpPr>
        <dsp:cNvPr id="0" name=""/>
        <dsp:cNvSpPr/>
      </dsp:nvSpPr>
      <dsp:spPr>
        <a:xfrm>
          <a:off x="0" y="3095549"/>
          <a:ext cx="6089650" cy="618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AU" sz="1500" kern="1200" dirty="0"/>
            <a:t>Tom</a:t>
          </a:r>
          <a:endParaRPr lang="en-US" sz="1500" kern="1200" dirty="0"/>
        </a:p>
      </dsp:txBody>
      <dsp:txXfrm>
        <a:off x="0" y="3095549"/>
        <a:ext cx="6089650" cy="618973"/>
      </dsp:txXfrm>
    </dsp:sp>
    <dsp:sp modelId="{580A6DAA-0FFC-43D2-AC37-DD462453E633}">
      <dsp:nvSpPr>
        <dsp:cNvPr id="0" name=""/>
        <dsp:cNvSpPr/>
      </dsp:nvSpPr>
      <dsp:spPr>
        <a:xfrm>
          <a:off x="0" y="3714523"/>
          <a:ext cx="6089650"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C891505-326E-457F-8004-36BD1D2BF666}">
      <dsp:nvSpPr>
        <dsp:cNvPr id="0" name=""/>
        <dsp:cNvSpPr/>
      </dsp:nvSpPr>
      <dsp:spPr>
        <a:xfrm>
          <a:off x="0" y="3714523"/>
          <a:ext cx="6089650" cy="618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AU" sz="1500" kern="1200" dirty="0"/>
            <a:t>Kevin Glasson</a:t>
          </a:r>
          <a:endParaRPr lang="en-US" sz="1500" kern="1200" dirty="0"/>
        </a:p>
      </dsp:txBody>
      <dsp:txXfrm>
        <a:off x="0" y="3714523"/>
        <a:ext cx="6089650" cy="618973"/>
      </dsp:txXfrm>
    </dsp:sp>
    <dsp:sp modelId="{6D64F714-85AF-4CA4-A369-7505B8C16643}">
      <dsp:nvSpPr>
        <dsp:cNvPr id="0" name=""/>
        <dsp:cNvSpPr/>
      </dsp:nvSpPr>
      <dsp:spPr>
        <a:xfrm>
          <a:off x="0" y="4333497"/>
          <a:ext cx="6089650"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9CF3F24-E032-4B4F-BA30-EBCE5F114C59}">
      <dsp:nvSpPr>
        <dsp:cNvPr id="0" name=""/>
        <dsp:cNvSpPr/>
      </dsp:nvSpPr>
      <dsp:spPr>
        <a:xfrm>
          <a:off x="0" y="4333497"/>
          <a:ext cx="6089650" cy="618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n-AU" sz="1500" kern="1200" dirty="0"/>
            <a:t>Antoni Liang</a:t>
          </a:r>
          <a:endParaRPr lang="en-US" sz="1500" kern="1200" dirty="0"/>
        </a:p>
      </dsp:txBody>
      <dsp:txXfrm>
        <a:off x="0" y="4333497"/>
        <a:ext cx="6089650" cy="618973"/>
      </dsp:txXfrm>
    </dsp:sp>
    <dsp:sp modelId="{EA39DD71-A43C-4759-8974-D52CEFACD1A8}">
      <dsp:nvSpPr>
        <dsp:cNvPr id="0" name=""/>
        <dsp:cNvSpPr/>
      </dsp:nvSpPr>
      <dsp:spPr>
        <a:xfrm>
          <a:off x="0" y="4952470"/>
          <a:ext cx="6089650"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6EA280D-5608-4881-8876-6EDD6B3C11D1}">
      <dsp:nvSpPr>
        <dsp:cNvPr id="0" name=""/>
        <dsp:cNvSpPr/>
      </dsp:nvSpPr>
      <dsp:spPr>
        <a:xfrm>
          <a:off x="0" y="4952470"/>
          <a:ext cx="6089650" cy="618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endParaRPr lang="en-AU" sz="1500" kern="1200" dirty="0"/>
        </a:p>
        <a:p>
          <a:pPr marL="0" lvl="0" indent="0" algn="l" defTabSz="666750">
            <a:lnSpc>
              <a:spcPct val="90000"/>
            </a:lnSpc>
            <a:spcBef>
              <a:spcPct val="0"/>
            </a:spcBef>
            <a:spcAft>
              <a:spcPct val="35000"/>
            </a:spcAft>
            <a:buNone/>
          </a:pPr>
          <a:endParaRPr lang="en-US" sz="1500" kern="1200" dirty="0"/>
        </a:p>
      </dsp:txBody>
      <dsp:txXfrm>
        <a:off x="0" y="4952470"/>
        <a:ext cx="6089650" cy="61897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0.svg>
</file>

<file path=ppt/media/image11.png>
</file>

<file path=ppt/media/image12.svg>
</file>

<file path=ppt/media/image13.png>
</file>

<file path=ppt/media/image14.svg>
</file>

<file path=ppt/media/image15.png>
</file>

<file path=ppt/media/image16.svg>
</file>

<file path=ppt/media/image17.jpg>
</file>

<file path=ppt/media/image18.png>
</file>

<file path=ppt/media/image19.jpg>
</file>

<file path=ppt/media/image2.jpeg>
</file>

<file path=ppt/media/image20.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FCA3A7-C1EB-49A5-8A72-309B67535626}" type="datetimeFigureOut">
              <a:rPr lang="en-GB" smtClean="0"/>
              <a:t>14/02/2018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E88515-6B2B-4246-882B-BA3CCDB30065}" type="slidenum">
              <a:rPr lang="en-GB" smtClean="0"/>
              <a:t>‹#›</a:t>
            </a:fld>
            <a:endParaRPr lang="en-GB"/>
          </a:p>
        </p:txBody>
      </p:sp>
    </p:spTree>
    <p:extLst>
      <p:ext uri="{BB962C8B-B14F-4D97-AF65-F5344CB8AC3E}">
        <p14:creationId xmlns:p14="http://schemas.microsoft.com/office/powerpoint/2010/main" val="18501344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2275" y="704850"/>
            <a:ext cx="6257925" cy="3519488"/>
          </a:xfrm>
        </p:spPr>
      </p:sp>
      <p:sp>
        <p:nvSpPr>
          <p:cNvPr id="3" name="Notes Placeholder 2"/>
          <p:cNvSpPr>
            <a:spLocks noGrp="1"/>
          </p:cNvSpPr>
          <p:nvPr>
            <p:ph type="body" idx="1"/>
          </p:nvPr>
        </p:nvSpPr>
        <p:spPr/>
        <p:txBody>
          <a:bodyPr>
            <a:normAutofit/>
          </a:bodyPr>
          <a:lstStyle/>
          <a:p>
            <a:r>
              <a:rPr lang="en-US" dirty="0"/>
              <a:t>Hi my name is Jack </a:t>
            </a:r>
            <a:r>
              <a:rPr lang="en-US" dirty="0" err="1"/>
              <a:t>Downes</a:t>
            </a:r>
            <a:r>
              <a:rPr lang="en-US" dirty="0"/>
              <a:t>.</a:t>
            </a:r>
          </a:p>
          <a:p>
            <a:endParaRPr lang="en-US" dirty="0"/>
          </a:p>
          <a:p>
            <a:r>
              <a:rPr lang="en-US" dirty="0"/>
              <a:t>I’ve developed a tool to more effectively capture heat data for the City of Melville.</a:t>
            </a:r>
          </a:p>
          <a:p>
            <a:endParaRPr lang="en-US" dirty="0"/>
          </a:p>
          <a:p>
            <a:r>
              <a:rPr lang="en-US" dirty="0"/>
              <a:t>Before I go on to introduce the solution, I’d like to explain the relationship between local government and mapping heat.</a:t>
            </a:r>
          </a:p>
        </p:txBody>
      </p:sp>
      <p:sp>
        <p:nvSpPr>
          <p:cNvPr id="4" name="Slide Number Placeholder 3"/>
          <p:cNvSpPr>
            <a:spLocks noGrp="1"/>
          </p:cNvSpPr>
          <p:nvPr>
            <p:ph type="sldNum" sz="quarter" idx="10"/>
          </p:nvPr>
        </p:nvSpPr>
        <p:spPr/>
        <p:txBody>
          <a:bodyPr/>
          <a:lstStyle/>
          <a:p>
            <a:fld id="{9F93EA95-ED7F-0A4B-BCFF-4F6FB9D007B9}" type="slidenum">
              <a:rPr lang="en-US" smtClean="0">
                <a:solidFill>
                  <a:prstClr val="black"/>
                </a:solidFill>
                <a:latin typeface="Calibri"/>
              </a:rPr>
              <a:pPr/>
              <a:t>1</a:t>
            </a:fld>
            <a:endParaRPr lang="en-US" dirty="0">
              <a:solidFill>
                <a:prstClr val="black"/>
              </a:solidFill>
              <a:latin typeface="Calibri"/>
            </a:endParaRPr>
          </a:p>
        </p:txBody>
      </p:sp>
    </p:spTree>
    <p:extLst>
      <p:ext uri="{BB962C8B-B14F-4D97-AF65-F5344CB8AC3E}">
        <p14:creationId xmlns:p14="http://schemas.microsoft.com/office/powerpoint/2010/main" val="162229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project was an opportunity for me to scope out and plan a project with a heap of moving parts</a:t>
            </a:r>
          </a:p>
          <a:p>
            <a:endParaRPr lang="en-AU" dirty="0"/>
          </a:p>
          <a:p>
            <a:r>
              <a:rPr lang="en-AU" dirty="0"/>
              <a:t>++talk about how it can be used by many councils and solve other similar issues</a:t>
            </a:r>
            <a:endParaRPr lang="en-GB" dirty="0"/>
          </a:p>
        </p:txBody>
      </p:sp>
      <p:sp>
        <p:nvSpPr>
          <p:cNvPr id="4" name="Slide Number Placeholder 3"/>
          <p:cNvSpPr>
            <a:spLocks noGrp="1"/>
          </p:cNvSpPr>
          <p:nvPr>
            <p:ph type="sldNum" sz="quarter" idx="10"/>
          </p:nvPr>
        </p:nvSpPr>
        <p:spPr/>
        <p:txBody>
          <a:bodyPr/>
          <a:lstStyle/>
          <a:p>
            <a:fld id="{B9E88515-6B2B-4246-882B-BA3CCDB30065}" type="slidenum">
              <a:rPr lang="en-GB" smtClean="0"/>
              <a:t>10</a:t>
            </a:fld>
            <a:endParaRPr lang="en-GB"/>
          </a:p>
        </p:txBody>
      </p:sp>
    </p:spTree>
    <p:extLst>
      <p:ext uri="{BB962C8B-B14F-4D97-AF65-F5344CB8AC3E}">
        <p14:creationId xmlns:p14="http://schemas.microsoft.com/office/powerpoint/2010/main" val="4145897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t"/>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The City of Melville are tasked with balancing the affects of Heat Islands and Urban Forests.</a:t>
            </a:r>
          </a:p>
          <a:p>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Heat Islands represent metropolitan areas which are significantly warmer due to energy retained in man made materials.</a:t>
            </a:r>
          </a:p>
          <a:p>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This can be combatted by Urban Forests, which are areas of vegetation that can act to cool ambient air temperatures along with a host of other benefits.</a:t>
            </a:r>
          </a:p>
          <a:p>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You can see clearly in this thermal satellite image of Melville the interaction between the two environments, the higher temperature road network shown red weaving around the lower temperature forested parks and reserves shown in green.</a:t>
            </a:r>
          </a:p>
          <a:p>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As metropolitan living becomes more dense finding the balance is a question of mitigating the affect of heat islands and fully utilizing the cooling power of urban forests.</a:t>
            </a:r>
          </a:p>
          <a:p>
            <a:endParaRPr lang="en-AU"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B9E88515-6B2B-4246-882B-BA3CCDB30065}" type="slidenum">
              <a:rPr lang="en-GB" smtClean="0"/>
              <a:t>2</a:t>
            </a:fld>
            <a:endParaRPr lang="en-GB"/>
          </a:p>
        </p:txBody>
      </p:sp>
    </p:spTree>
    <p:extLst>
      <p:ext uri="{BB962C8B-B14F-4D97-AF65-F5344CB8AC3E}">
        <p14:creationId xmlns:p14="http://schemas.microsoft.com/office/powerpoint/2010/main" val="17092512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Shown on the screen is a non-extensive list of issues faced by Local government when making these design choices.</a:t>
            </a:r>
          </a:p>
          <a:p>
            <a:endParaRPr lang="en-AU" dirty="0"/>
          </a:p>
          <a:p>
            <a:r>
              <a:rPr lang="en-AU" dirty="0"/>
              <a:t>At the moment these questions are answered using limited and costly thermal imagery, manual labour or simply best judgement.</a:t>
            </a:r>
          </a:p>
          <a:p>
            <a:endParaRPr lang="en-AU" dirty="0"/>
          </a:p>
          <a:p>
            <a:r>
              <a:rPr lang="en-AU" dirty="0"/>
              <a:t>For my Summer internship with ICP I’ve been looking into a way to help decision makers make evidence based choices.</a:t>
            </a:r>
            <a:endParaRPr lang="en-GB" dirty="0"/>
          </a:p>
        </p:txBody>
      </p:sp>
      <p:sp>
        <p:nvSpPr>
          <p:cNvPr id="4" name="Slide Number Placeholder 3"/>
          <p:cNvSpPr>
            <a:spLocks noGrp="1"/>
          </p:cNvSpPr>
          <p:nvPr>
            <p:ph type="sldNum" sz="quarter" idx="10"/>
          </p:nvPr>
        </p:nvSpPr>
        <p:spPr/>
        <p:txBody>
          <a:bodyPr/>
          <a:lstStyle/>
          <a:p>
            <a:fld id="{B9E88515-6B2B-4246-882B-BA3CCDB30065}" type="slidenum">
              <a:rPr lang="en-GB" smtClean="0"/>
              <a:t>3</a:t>
            </a:fld>
            <a:endParaRPr lang="en-GB"/>
          </a:p>
        </p:txBody>
      </p:sp>
    </p:spTree>
    <p:extLst>
      <p:ext uri="{BB962C8B-B14F-4D97-AF65-F5344CB8AC3E}">
        <p14:creationId xmlns:p14="http://schemas.microsoft.com/office/powerpoint/2010/main" val="3734661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 do this we arrived at a solution that would:</a:t>
            </a:r>
          </a:p>
          <a:p>
            <a:r>
              <a:rPr lang="en-AU" dirty="0"/>
              <a:t>1. Provide Data that is more localised and accountable</a:t>
            </a:r>
          </a:p>
          <a:p>
            <a:r>
              <a:rPr lang="en-AU" dirty="0"/>
              <a:t>2. Cost a fraction of the price of thermal imagery</a:t>
            </a:r>
            <a:endParaRPr lang="en-GB" dirty="0"/>
          </a:p>
          <a:p>
            <a:r>
              <a:rPr lang="en-AU" dirty="0"/>
              <a:t>3. Provide the flexibility to scale and adapt to project requirements </a:t>
            </a:r>
          </a:p>
        </p:txBody>
      </p:sp>
      <p:sp>
        <p:nvSpPr>
          <p:cNvPr id="4" name="Slide Number Placeholder 3"/>
          <p:cNvSpPr>
            <a:spLocks noGrp="1"/>
          </p:cNvSpPr>
          <p:nvPr>
            <p:ph type="sldNum" sz="quarter" idx="10"/>
          </p:nvPr>
        </p:nvSpPr>
        <p:spPr/>
        <p:txBody>
          <a:bodyPr/>
          <a:lstStyle/>
          <a:p>
            <a:fld id="{B9E88515-6B2B-4246-882B-BA3CCDB30065}" type="slidenum">
              <a:rPr lang="en-GB" smtClean="0"/>
              <a:t>4</a:t>
            </a:fld>
            <a:endParaRPr lang="en-GB"/>
          </a:p>
        </p:txBody>
      </p:sp>
    </p:spTree>
    <p:extLst>
      <p:ext uri="{BB962C8B-B14F-4D97-AF65-F5344CB8AC3E}">
        <p14:creationId xmlns:p14="http://schemas.microsoft.com/office/powerpoint/2010/main" val="2850958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 give you the solution. A </a:t>
            </a:r>
            <a:r>
              <a:rPr lang="en-AU" dirty="0" err="1"/>
              <a:t>LoRaWAN</a:t>
            </a:r>
            <a:r>
              <a:rPr lang="en-AU" dirty="0"/>
              <a:t> enabled battery powered sensor array. The </a:t>
            </a:r>
            <a:r>
              <a:rPr lang="en-AU" dirty="0" err="1"/>
              <a:t>LoRaWAN</a:t>
            </a:r>
            <a:r>
              <a:rPr lang="en-AU" dirty="0"/>
              <a:t> network is a protocol just like WIFI but designed for low power consumption and long range transmission. A perfect tool for this project.</a:t>
            </a:r>
          </a:p>
          <a:p>
            <a:endParaRPr lang="en-AU" dirty="0"/>
          </a:p>
          <a:p>
            <a:r>
              <a:rPr lang="en-AU" dirty="0"/>
              <a:t>Boasting recording intervals as regular as 60 seconds, a battery life that can endure for weeks and sharp good looks. The </a:t>
            </a:r>
            <a:r>
              <a:rPr lang="en-AU" dirty="0" err="1"/>
              <a:t>LoRaWAN</a:t>
            </a:r>
            <a:r>
              <a:rPr lang="en-AU" dirty="0"/>
              <a:t> Temperature Sensor provides an elegant solution to an array of questions.</a:t>
            </a:r>
          </a:p>
        </p:txBody>
      </p:sp>
      <p:sp>
        <p:nvSpPr>
          <p:cNvPr id="4" name="Slide Number Placeholder 3"/>
          <p:cNvSpPr>
            <a:spLocks noGrp="1"/>
          </p:cNvSpPr>
          <p:nvPr>
            <p:ph type="sldNum" sz="quarter" idx="10"/>
          </p:nvPr>
        </p:nvSpPr>
        <p:spPr/>
        <p:txBody>
          <a:bodyPr/>
          <a:lstStyle/>
          <a:p>
            <a:fld id="{B9E88515-6B2B-4246-882B-BA3CCDB30065}" type="slidenum">
              <a:rPr lang="en-GB" smtClean="0"/>
              <a:t>5</a:t>
            </a:fld>
            <a:endParaRPr lang="en-GB"/>
          </a:p>
        </p:txBody>
      </p:sp>
    </p:spTree>
    <p:extLst>
      <p:ext uri="{BB962C8B-B14F-4D97-AF65-F5344CB8AC3E}">
        <p14:creationId xmlns:p14="http://schemas.microsoft.com/office/powerpoint/2010/main" val="8302416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beauty of this solution compared to others is it’s low cost, versatility and scalability.</a:t>
            </a:r>
          </a:p>
          <a:p>
            <a:endParaRPr lang="en-AU" dirty="0">
              <a:solidFill>
                <a:srgbClr val="FF0000"/>
              </a:solidFill>
            </a:endParaRPr>
          </a:p>
          <a:p>
            <a:r>
              <a:rPr lang="en-AU" dirty="0">
                <a:solidFill>
                  <a:srgbClr val="FF0000"/>
                </a:solidFill>
              </a:rPr>
              <a:t>The total component cost for a sensor unit is around $60 and can be built in an hour.</a:t>
            </a:r>
          </a:p>
          <a:p>
            <a:endParaRPr lang="en-AU" dirty="0">
              <a:solidFill>
                <a:srgbClr val="FF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FF0000"/>
                </a:solidFill>
              </a:rPr>
              <a:t>The unit include a light sensor for tracking real time exposure to sun light, and an external temperature sensor that can read the ambient air temperature above a surface of interest to the nearest half a degree.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solidFill>
                <a:srgbClr val="FF000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solidFill>
                  <a:srgbClr val="FF0000"/>
                </a:solidFill>
              </a:rPr>
              <a:t>Any amount of low power sensors can be added to the system to record things like moisture levels, humidity and even location (for those sensors that have a tendency to leave the job).</a:t>
            </a:r>
          </a:p>
          <a:p>
            <a:endParaRPr lang="en-AU" dirty="0">
              <a:solidFill>
                <a:srgbClr val="FF0000"/>
              </a:solidFill>
            </a:endParaRPr>
          </a:p>
          <a:p>
            <a:endParaRPr lang="en-AU" dirty="0"/>
          </a:p>
        </p:txBody>
      </p:sp>
      <p:sp>
        <p:nvSpPr>
          <p:cNvPr id="4" name="Slide Number Placeholder 3"/>
          <p:cNvSpPr>
            <a:spLocks noGrp="1"/>
          </p:cNvSpPr>
          <p:nvPr>
            <p:ph type="sldNum" sz="quarter" idx="10"/>
          </p:nvPr>
        </p:nvSpPr>
        <p:spPr/>
        <p:txBody>
          <a:bodyPr/>
          <a:lstStyle/>
          <a:p>
            <a:fld id="{B9E88515-6B2B-4246-882B-BA3CCDB30065}" type="slidenum">
              <a:rPr lang="en-GB" smtClean="0"/>
              <a:t>6</a:t>
            </a:fld>
            <a:endParaRPr lang="en-GB"/>
          </a:p>
        </p:txBody>
      </p:sp>
    </p:spTree>
    <p:extLst>
      <p:ext uri="{BB962C8B-B14F-4D97-AF65-F5344CB8AC3E}">
        <p14:creationId xmlns:p14="http://schemas.microsoft.com/office/powerpoint/2010/main" val="8378539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solidFill>
                  <a:srgbClr val="FF0000"/>
                </a:solidFill>
              </a:rPr>
              <a:t>The system is not just a thermometer and a sun switch. It’s also what’s behind the scenes that allows the data to be collected, kept in an orderly fashion and interpreted for what ever the researcher is interested in.</a:t>
            </a:r>
          </a:p>
          <a:p>
            <a:endParaRPr lang="en-AU" dirty="0">
              <a:solidFill>
                <a:srgbClr val="FF0000"/>
              </a:solidFill>
            </a:endParaRPr>
          </a:p>
          <a:p>
            <a:endParaRPr lang="en-AU" dirty="0">
              <a:solidFill>
                <a:srgbClr val="FF0000"/>
              </a:solidFill>
            </a:endParaRPr>
          </a:p>
        </p:txBody>
      </p:sp>
      <p:sp>
        <p:nvSpPr>
          <p:cNvPr id="4" name="Slide Number Placeholder 3"/>
          <p:cNvSpPr>
            <a:spLocks noGrp="1"/>
          </p:cNvSpPr>
          <p:nvPr>
            <p:ph type="sldNum" sz="quarter" idx="10"/>
          </p:nvPr>
        </p:nvSpPr>
        <p:spPr/>
        <p:txBody>
          <a:bodyPr/>
          <a:lstStyle/>
          <a:p>
            <a:fld id="{B9E88515-6B2B-4246-882B-BA3CCDB30065}" type="slidenum">
              <a:rPr lang="en-GB" smtClean="0"/>
              <a:t>7</a:t>
            </a:fld>
            <a:endParaRPr lang="en-GB"/>
          </a:p>
        </p:txBody>
      </p:sp>
    </p:spTree>
    <p:extLst>
      <p:ext uri="{BB962C8B-B14F-4D97-AF65-F5344CB8AC3E}">
        <p14:creationId xmlns:p14="http://schemas.microsoft.com/office/powerpoint/2010/main" val="3982887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Here’s an example of how the unit can be deployed.</a:t>
            </a:r>
          </a:p>
          <a:p>
            <a:endParaRPr lang="en-AU" dirty="0"/>
          </a:p>
          <a:p>
            <a:r>
              <a:rPr lang="en-AU" dirty="0"/>
              <a:t>Two sensors were deployed overnight, one on a grassy field another on light coloured concrete. </a:t>
            </a:r>
          </a:p>
          <a:p>
            <a:endParaRPr lang="en-AU" dirty="0"/>
          </a:p>
          <a:p>
            <a:r>
              <a:rPr lang="en-AU" dirty="0"/>
              <a:t>Overnight the sensors fed ambient temperature information back to the database at two minute intervals.</a:t>
            </a:r>
          </a:p>
          <a:p>
            <a:endParaRPr lang="en-AU" dirty="0"/>
          </a:p>
          <a:p>
            <a:r>
              <a:rPr lang="en-AU" dirty="0"/>
              <a:t>Plotting this data side by side you can see the difference in how the materials handle heat dissipation despite being 200m apart.</a:t>
            </a:r>
            <a:endParaRPr lang="en-GB" dirty="0"/>
          </a:p>
        </p:txBody>
      </p:sp>
      <p:sp>
        <p:nvSpPr>
          <p:cNvPr id="4" name="Slide Number Placeholder 3"/>
          <p:cNvSpPr>
            <a:spLocks noGrp="1"/>
          </p:cNvSpPr>
          <p:nvPr>
            <p:ph type="sldNum" sz="quarter" idx="10"/>
          </p:nvPr>
        </p:nvSpPr>
        <p:spPr/>
        <p:txBody>
          <a:bodyPr/>
          <a:lstStyle/>
          <a:p>
            <a:fld id="{B9E88515-6B2B-4246-882B-BA3CCDB30065}" type="slidenum">
              <a:rPr lang="en-GB" smtClean="0"/>
              <a:t>8</a:t>
            </a:fld>
            <a:endParaRPr lang="en-GB"/>
          </a:p>
        </p:txBody>
      </p:sp>
    </p:spTree>
    <p:extLst>
      <p:ext uri="{BB962C8B-B14F-4D97-AF65-F5344CB8AC3E}">
        <p14:creationId xmlns:p14="http://schemas.microsoft.com/office/powerpoint/2010/main" val="28004010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Here 3 alternative materials for playground design can be plotted side by side.</a:t>
            </a:r>
            <a:endParaRPr lang="en-GB" dirty="0"/>
          </a:p>
        </p:txBody>
      </p:sp>
      <p:sp>
        <p:nvSpPr>
          <p:cNvPr id="4" name="Slide Number Placeholder 3"/>
          <p:cNvSpPr>
            <a:spLocks noGrp="1"/>
          </p:cNvSpPr>
          <p:nvPr>
            <p:ph type="sldNum" sz="quarter" idx="10"/>
          </p:nvPr>
        </p:nvSpPr>
        <p:spPr/>
        <p:txBody>
          <a:bodyPr/>
          <a:lstStyle/>
          <a:p>
            <a:fld id="{B9E88515-6B2B-4246-882B-BA3CCDB30065}" type="slidenum">
              <a:rPr lang="en-GB" smtClean="0"/>
              <a:t>9</a:t>
            </a:fld>
            <a:endParaRPr lang="en-GB"/>
          </a:p>
        </p:txBody>
      </p:sp>
    </p:spTree>
    <p:extLst>
      <p:ext uri="{BB962C8B-B14F-4D97-AF65-F5344CB8AC3E}">
        <p14:creationId xmlns:p14="http://schemas.microsoft.com/office/powerpoint/2010/main" val="38388686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4_Title Slide-animated gradient">
    <p:spTree>
      <p:nvGrpSpPr>
        <p:cNvPr id="1" name=""/>
        <p:cNvGrpSpPr/>
        <p:nvPr/>
      </p:nvGrpSpPr>
      <p:grpSpPr>
        <a:xfrm>
          <a:off x="0" y="0"/>
          <a:ext cx="0" cy="0"/>
          <a:chOff x="0" y="0"/>
          <a:chExt cx="0" cy="0"/>
        </a:xfrm>
      </p:grpSpPr>
      <p:pic>
        <p:nvPicPr>
          <p:cNvPr id="7" name="Picture 6" descr="logo_black.ai"/>
          <p:cNvPicPr>
            <a:picLocks noChangeAspect="1"/>
          </p:cNvPicPr>
          <p:nvPr/>
        </p:nvPicPr>
        <p:blipFill>
          <a:blip r:embed="rId2">
            <a:alphaModFix/>
            <a:duotone>
              <a:schemeClr val="bg2">
                <a:shade val="45000"/>
                <a:satMod val="135000"/>
              </a:schemeClr>
              <a:prstClr val="white"/>
            </a:duotone>
            <a:lum bright="100000" contrast="100000"/>
            <a:extLst>
              <a:ext uri="{28A0092B-C50C-407E-A947-70E740481C1C}">
                <a14:useLocalDpi xmlns:a14="http://schemas.microsoft.com/office/drawing/2010/main"/>
              </a:ext>
            </a:extLst>
          </a:blip>
          <a:stretch>
            <a:fillRect/>
          </a:stretch>
        </p:blipFill>
        <p:spPr>
          <a:xfrm>
            <a:off x="561600" y="432000"/>
            <a:ext cx="1266128" cy="780288"/>
          </a:xfrm>
          <a:prstGeom prst="rect">
            <a:avLst/>
          </a:prstGeom>
        </p:spPr>
      </p:pic>
      <p:sp>
        <p:nvSpPr>
          <p:cNvPr id="16" name="Subtitle 2"/>
          <p:cNvSpPr>
            <a:spLocks noGrp="1"/>
          </p:cNvSpPr>
          <p:nvPr>
            <p:ph type="subTitle" idx="1" hasCustomPrompt="1"/>
          </p:nvPr>
        </p:nvSpPr>
        <p:spPr>
          <a:xfrm>
            <a:off x="625995" y="5057598"/>
            <a:ext cx="11061895" cy="384175"/>
          </a:xfrm>
          <a:prstGeom prst="rect">
            <a:avLst/>
          </a:prstGeom>
        </p:spPr>
        <p:txBody>
          <a:bodyPr lIns="91420" tIns="45710" rIns="91420" bIns="45710" anchor="b" anchorCtr="0">
            <a:noAutofit/>
          </a:bodyPr>
          <a:lstStyle>
            <a:lvl1pPr marL="0" indent="0" algn="l">
              <a:buNone/>
              <a:defRPr sz="1867" b="0" i="0">
                <a:solidFill>
                  <a:schemeClr val="tx1">
                    <a:lumMod val="60000"/>
                    <a:lumOff val="40000"/>
                  </a:schemeClr>
                </a:solidFill>
                <a:latin typeface="+mn-lt"/>
                <a:cs typeface="CiscoSans"/>
              </a:defRPr>
            </a:lvl1pPr>
            <a:lvl2pPr marL="457130" indent="0" algn="ctr">
              <a:buNone/>
              <a:defRPr>
                <a:solidFill>
                  <a:schemeClr val="tx1">
                    <a:tint val="75000"/>
                  </a:schemeClr>
                </a:solidFill>
              </a:defRPr>
            </a:lvl2pPr>
            <a:lvl3pPr marL="914270" indent="0" algn="ctr">
              <a:buNone/>
              <a:defRPr>
                <a:solidFill>
                  <a:schemeClr val="tx1">
                    <a:tint val="75000"/>
                  </a:schemeClr>
                </a:solidFill>
              </a:defRPr>
            </a:lvl3pPr>
            <a:lvl4pPr marL="1371404" indent="0" algn="ctr">
              <a:buNone/>
              <a:defRPr>
                <a:solidFill>
                  <a:schemeClr val="tx1">
                    <a:tint val="75000"/>
                  </a:schemeClr>
                </a:solidFill>
              </a:defRPr>
            </a:lvl4pPr>
            <a:lvl5pPr marL="1828542" indent="0" algn="ctr">
              <a:buNone/>
              <a:defRPr>
                <a:solidFill>
                  <a:schemeClr val="tx1">
                    <a:tint val="75000"/>
                  </a:schemeClr>
                </a:solidFill>
              </a:defRPr>
            </a:lvl5pPr>
            <a:lvl6pPr marL="2285672" indent="0" algn="ctr">
              <a:buNone/>
              <a:defRPr>
                <a:solidFill>
                  <a:schemeClr val="tx1">
                    <a:tint val="75000"/>
                  </a:schemeClr>
                </a:solidFill>
              </a:defRPr>
            </a:lvl6pPr>
            <a:lvl7pPr marL="2742813" indent="0" algn="ctr">
              <a:buNone/>
              <a:defRPr>
                <a:solidFill>
                  <a:schemeClr val="tx1">
                    <a:tint val="75000"/>
                  </a:schemeClr>
                </a:solidFill>
              </a:defRPr>
            </a:lvl7pPr>
            <a:lvl8pPr marL="3199947" indent="0" algn="ctr">
              <a:buNone/>
              <a:defRPr>
                <a:solidFill>
                  <a:schemeClr val="tx1">
                    <a:tint val="75000"/>
                  </a:schemeClr>
                </a:solidFill>
              </a:defRPr>
            </a:lvl8pPr>
            <a:lvl9pPr marL="3657085" indent="0" algn="ctr">
              <a:buNone/>
              <a:defRPr>
                <a:solidFill>
                  <a:schemeClr val="tx1">
                    <a:tint val="75000"/>
                  </a:schemeClr>
                </a:solidFill>
              </a:defRPr>
            </a:lvl9pPr>
          </a:lstStyle>
          <a:p>
            <a:r>
              <a:rPr lang="en-GB" dirty="0"/>
              <a:t>Speaker Name</a:t>
            </a:r>
            <a:endParaRPr lang="en-US" dirty="0"/>
          </a:p>
        </p:txBody>
      </p:sp>
      <p:sp>
        <p:nvSpPr>
          <p:cNvPr id="20" name="Title 1"/>
          <p:cNvSpPr>
            <a:spLocks noGrp="1"/>
          </p:cNvSpPr>
          <p:nvPr>
            <p:ph type="ctrTitle" hasCustomPrompt="1"/>
          </p:nvPr>
        </p:nvSpPr>
        <p:spPr>
          <a:xfrm>
            <a:off x="567687" y="3519969"/>
            <a:ext cx="11120203" cy="859640"/>
          </a:xfrm>
          <a:prstGeom prst="rect">
            <a:avLst/>
          </a:prstGeom>
        </p:spPr>
        <p:txBody>
          <a:bodyPr anchor="b"/>
          <a:lstStyle>
            <a:lvl1pPr marL="0" indent="0" algn="l">
              <a:lnSpc>
                <a:spcPct val="90000"/>
              </a:lnSpc>
              <a:buFont typeface="Arial" panose="020B0604020202020204" pitchFamily="34" charset="0"/>
              <a:buNone/>
              <a:defRPr sz="5867" b="0" i="0" spc="0" baseline="0">
                <a:solidFill>
                  <a:schemeClr val="tx1">
                    <a:lumMod val="60000"/>
                    <a:lumOff val="40000"/>
                  </a:schemeClr>
                </a:solidFill>
                <a:latin typeface="+mj-lt"/>
                <a:cs typeface="CiscoSans Thin"/>
              </a:defRPr>
            </a:lvl1pPr>
          </a:lstStyle>
          <a:p>
            <a:r>
              <a:rPr lang="en-GB" dirty="0"/>
              <a:t>Presentation Title Goes Here</a:t>
            </a:r>
            <a:endParaRPr lang="en-US" dirty="0"/>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876800" y="295821"/>
            <a:ext cx="7044888" cy="3144849"/>
          </a:xfrm>
          <a:prstGeom prst="rect">
            <a:avLst/>
          </a:prstGeom>
        </p:spPr>
      </p:pic>
      <p:pic>
        <p:nvPicPr>
          <p:cNvPr id="11" name="Picture 10"/>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6247363" y="5861720"/>
            <a:ext cx="3074056" cy="516083"/>
          </a:xfrm>
          <a:prstGeom prst="rect">
            <a:avLst/>
          </a:prstGeom>
        </p:spPr>
      </p:pic>
      <p:pic>
        <p:nvPicPr>
          <p:cNvPr id="12" name="Picture 11" descr="Woodside_HORZBOX_rev-red.png"/>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797303" y="5748351"/>
            <a:ext cx="2124385" cy="735149"/>
          </a:xfrm>
          <a:prstGeom prst="rect">
            <a:avLst/>
          </a:prstGeom>
        </p:spPr>
      </p:pic>
      <p:pic>
        <p:nvPicPr>
          <p:cNvPr id="5" name="Picture 4"/>
          <p:cNvPicPr>
            <a:picLocks noChangeAspect="1"/>
          </p:cNvPicPr>
          <p:nvPr userDrawn="1"/>
        </p:nvPicPr>
        <p:blipFill rotWithShape="1">
          <a:blip r:embed="rId6" cstate="print">
            <a:extLst>
              <a:ext uri="{28A0092B-C50C-407E-A947-70E740481C1C}">
                <a14:useLocalDpi xmlns:a14="http://schemas.microsoft.com/office/drawing/2010/main" val="0"/>
              </a:ext>
            </a:extLst>
          </a:blip>
          <a:srcRect l="15204" t="17863" r="17768" b="17341"/>
          <a:stretch/>
        </p:blipFill>
        <p:spPr>
          <a:xfrm>
            <a:off x="4419599" y="5618446"/>
            <a:ext cx="1467853" cy="1002632"/>
          </a:xfrm>
          <a:prstGeom prst="rect">
            <a:avLst/>
          </a:prstGeom>
        </p:spPr>
      </p:pic>
    </p:spTree>
    <p:extLst>
      <p:ext uri="{BB962C8B-B14F-4D97-AF65-F5344CB8AC3E}">
        <p14:creationId xmlns:p14="http://schemas.microsoft.com/office/powerpoint/2010/main" val="536854558"/>
      </p:ext>
    </p:extLst>
  </p:cSld>
  <p:clrMapOvr>
    <a:overrideClrMapping bg1="lt1" tx1="dk1" bg2="lt2" tx2="dk2" accent1="accent1" accent2="accent2" accent3="accent3" accent4="accent4" accent5="accent5" accent6="accent6" hlink="hlink" folHlink="folHlink"/>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2FEAF-D7BC-4561-A27C-AD7BA8DB92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D5F71B71-45DF-4C9A-830A-A01A61DB43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496439B-4459-4147-8BAC-BC338BA172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7826FE4-C5BD-4D6F-8E9A-27246368384E}"/>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D5A86008-1465-444A-99DF-DB062EBF79CA}"/>
              </a:ext>
            </a:extLst>
          </p:cNvPr>
          <p:cNvSpPr>
            <a:spLocks noGrp="1"/>
          </p:cNvSpPr>
          <p:nvPr>
            <p:ph type="ftr" sz="quarter" idx="11"/>
          </p:nvPr>
        </p:nvSpPr>
        <p:spPr/>
        <p:txBody>
          <a:bodyPr/>
          <a:lstStyle/>
          <a:p>
            <a:r>
              <a:rPr lang="en-GB"/>
              <a:t>Jack Downes</a:t>
            </a:r>
          </a:p>
        </p:txBody>
      </p:sp>
      <p:sp>
        <p:nvSpPr>
          <p:cNvPr id="7" name="Slide Number Placeholder 6">
            <a:extLst>
              <a:ext uri="{FF2B5EF4-FFF2-40B4-BE49-F238E27FC236}">
                <a16:creationId xmlns:a16="http://schemas.microsoft.com/office/drawing/2014/main" id="{70AA0EA2-9566-4A15-8045-A515DE4A77C0}"/>
              </a:ext>
            </a:extLst>
          </p:cNvPr>
          <p:cNvSpPr>
            <a:spLocks noGrp="1"/>
          </p:cNvSpPr>
          <p:nvPr>
            <p:ph type="sldNum" sz="quarter" idx="12"/>
          </p:nvPr>
        </p:nvSpPr>
        <p:spPr/>
        <p:txBody>
          <a:bodyPr/>
          <a:lstStyle/>
          <a:p>
            <a:fld id="{8A395B54-C2E2-4A5B-992A-B656565324D4}" type="slidenum">
              <a:rPr lang="en-GB" smtClean="0"/>
              <a:t>‹#›</a:t>
            </a:fld>
            <a:endParaRPr lang="en-GB"/>
          </a:p>
        </p:txBody>
      </p:sp>
    </p:spTree>
    <p:extLst>
      <p:ext uri="{BB962C8B-B14F-4D97-AF65-F5344CB8AC3E}">
        <p14:creationId xmlns:p14="http://schemas.microsoft.com/office/powerpoint/2010/main" val="10933761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22217-F3D5-48DC-B3DF-A6EE4C191B0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B651823-7362-441A-82AA-4CC02EB23AE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663A59E-C8B7-4DC2-AD3E-9E628B9062C1}"/>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25142698-1122-4A99-91DD-1B1B3AF2B7DE}"/>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070765DD-F4D1-479F-83B9-45CB5F8D6215}"/>
              </a:ext>
            </a:extLst>
          </p:cNvPr>
          <p:cNvSpPr>
            <a:spLocks noGrp="1"/>
          </p:cNvSpPr>
          <p:nvPr>
            <p:ph type="sldNum" sz="quarter" idx="12"/>
          </p:nvPr>
        </p:nvSpPr>
        <p:spPr/>
        <p:txBody>
          <a:bodyPr/>
          <a:lstStyle/>
          <a:p>
            <a:fld id="{8A395B54-C2E2-4A5B-992A-B656565324D4}" type="slidenum">
              <a:rPr lang="en-GB" smtClean="0"/>
              <a:t>‹#›</a:t>
            </a:fld>
            <a:endParaRPr lang="en-GB"/>
          </a:p>
        </p:txBody>
      </p:sp>
    </p:spTree>
    <p:extLst>
      <p:ext uri="{BB962C8B-B14F-4D97-AF65-F5344CB8AC3E}">
        <p14:creationId xmlns:p14="http://schemas.microsoft.com/office/powerpoint/2010/main" val="1559038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19DA04-34C9-42A8-A5F3-E8C55F9087C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51F8B7F-4BF6-4BEC-8A04-9340BE77868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D83A64B-6506-4421-8A2E-8880DD9E5D43}"/>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A6560CE9-EEA9-4A3E-8E1C-89F07E09D6B0}"/>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C08B3C4C-8A59-4205-B36E-788AB6FEC3FF}"/>
              </a:ext>
            </a:extLst>
          </p:cNvPr>
          <p:cNvSpPr>
            <a:spLocks noGrp="1"/>
          </p:cNvSpPr>
          <p:nvPr>
            <p:ph type="sldNum" sz="quarter" idx="12"/>
          </p:nvPr>
        </p:nvSpPr>
        <p:spPr/>
        <p:txBody>
          <a:bodyPr/>
          <a:lstStyle/>
          <a:p>
            <a:fld id="{8A395B54-C2E2-4A5B-992A-B656565324D4}" type="slidenum">
              <a:rPr lang="en-GB" smtClean="0"/>
              <a:t>‹#›</a:t>
            </a:fld>
            <a:endParaRPr lang="en-GB"/>
          </a:p>
        </p:txBody>
      </p:sp>
    </p:spTree>
    <p:extLst>
      <p:ext uri="{BB962C8B-B14F-4D97-AF65-F5344CB8AC3E}">
        <p14:creationId xmlns:p14="http://schemas.microsoft.com/office/powerpoint/2010/main" val="4816605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489C9-4958-437C-A6AA-A28FB149FC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3AE38620-33CC-42F5-893A-F56116079F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1322A70-627F-4A73-A410-4EC371C196F4}"/>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3FFF7732-F592-4772-9D7B-49D3A03009D6}"/>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E1A201AC-2F9E-4D13-8286-1A1AF90BB8B7}"/>
              </a:ext>
            </a:extLst>
          </p:cNvPr>
          <p:cNvSpPr>
            <a:spLocks noGrp="1"/>
          </p:cNvSpPr>
          <p:nvPr>
            <p:ph type="sldNum" sz="quarter" idx="12"/>
          </p:nvPr>
        </p:nvSpPr>
        <p:spPr/>
        <p:txBody>
          <a:bodyPr/>
          <a:lstStyle/>
          <a:p>
            <a:fld id="{D84660C8-EB7F-44F5-9389-8BBDCB02BC8C}" type="slidenum">
              <a:rPr lang="en-GB" smtClean="0"/>
              <a:t>‹#›</a:t>
            </a:fld>
            <a:endParaRPr lang="en-GB"/>
          </a:p>
        </p:txBody>
      </p:sp>
    </p:spTree>
    <p:extLst>
      <p:ext uri="{BB962C8B-B14F-4D97-AF65-F5344CB8AC3E}">
        <p14:creationId xmlns:p14="http://schemas.microsoft.com/office/powerpoint/2010/main" val="6182615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0BB44-0116-4F61-BCF8-C43F829B69D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C94AF26-6322-495A-8BAB-6A90C38C6CF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1FDE0B0-51CF-4F2C-A17C-40122B65B803}"/>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5C9578F5-DA76-4C6C-A03B-150A1441C070}"/>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A1E813F9-79CE-48C8-BCE3-1A01B888CC83}"/>
              </a:ext>
            </a:extLst>
          </p:cNvPr>
          <p:cNvSpPr>
            <a:spLocks noGrp="1"/>
          </p:cNvSpPr>
          <p:nvPr>
            <p:ph type="sldNum" sz="quarter" idx="12"/>
          </p:nvPr>
        </p:nvSpPr>
        <p:spPr/>
        <p:txBody>
          <a:bodyPr/>
          <a:lstStyle/>
          <a:p>
            <a:fld id="{D84660C8-EB7F-44F5-9389-8BBDCB02BC8C}" type="slidenum">
              <a:rPr lang="en-GB" smtClean="0"/>
              <a:t>‹#›</a:t>
            </a:fld>
            <a:endParaRPr lang="en-GB"/>
          </a:p>
        </p:txBody>
      </p:sp>
    </p:spTree>
    <p:extLst>
      <p:ext uri="{BB962C8B-B14F-4D97-AF65-F5344CB8AC3E}">
        <p14:creationId xmlns:p14="http://schemas.microsoft.com/office/powerpoint/2010/main" val="29404128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FF6FC-C4F9-4062-AF44-EDBD0AEAE4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7998E4E-CA55-4D23-963D-82D36FE0D9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4804920-3204-4136-A5B9-DBD1917AB620}"/>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7131D6E3-CE27-4517-BA5A-35A4AE02D93D}"/>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D7A07E60-5287-43A5-8B56-B8CCB05735D0}"/>
              </a:ext>
            </a:extLst>
          </p:cNvPr>
          <p:cNvSpPr>
            <a:spLocks noGrp="1"/>
          </p:cNvSpPr>
          <p:nvPr>
            <p:ph type="sldNum" sz="quarter" idx="12"/>
          </p:nvPr>
        </p:nvSpPr>
        <p:spPr/>
        <p:txBody>
          <a:bodyPr/>
          <a:lstStyle/>
          <a:p>
            <a:fld id="{D84660C8-EB7F-44F5-9389-8BBDCB02BC8C}" type="slidenum">
              <a:rPr lang="en-GB" smtClean="0"/>
              <a:t>‹#›</a:t>
            </a:fld>
            <a:endParaRPr lang="en-GB"/>
          </a:p>
        </p:txBody>
      </p:sp>
    </p:spTree>
    <p:extLst>
      <p:ext uri="{BB962C8B-B14F-4D97-AF65-F5344CB8AC3E}">
        <p14:creationId xmlns:p14="http://schemas.microsoft.com/office/powerpoint/2010/main" val="28222209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5144C-A4F0-4141-A543-5ACB4F0B706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0743F3B-9D30-4FDB-94D5-A730B455CAC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5C197AC-D32F-4CDC-86CF-BA33A15F896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5B5A9A8-E07B-4C65-ADB4-D13C54437C15}"/>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EF541FCE-C2B1-4339-B90A-081914117EF1}"/>
              </a:ext>
            </a:extLst>
          </p:cNvPr>
          <p:cNvSpPr>
            <a:spLocks noGrp="1"/>
          </p:cNvSpPr>
          <p:nvPr>
            <p:ph type="ftr" sz="quarter" idx="11"/>
          </p:nvPr>
        </p:nvSpPr>
        <p:spPr/>
        <p:txBody>
          <a:bodyPr/>
          <a:lstStyle/>
          <a:p>
            <a:r>
              <a:rPr lang="en-GB"/>
              <a:t>Jack Downes</a:t>
            </a:r>
          </a:p>
        </p:txBody>
      </p:sp>
      <p:sp>
        <p:nvSpPr>
          <p:cNvPr id="7" name="Slide Number Placeholder 6">
            <a:extLst>
              <a:ext uri="{FF2B5EF4-FFF2-40B4-BE49-F238E27FC236}">
                <a16:creationId xmlns:a16="http://schemas.microsoft.com/office/drawing/2014/main" id="{90419E16-C60A-467F-98B7-6B7A52D19B30}"/>
              </a:ext>
            </a:extLst>
          </p:cNvPr>
          <p:cNvSpPr>
            <a:spLocks noGrp="1"/>
          </p:cNvSpPr>
          <p:nvPr>
            <p:ph type="sldNum" sz="quarter" idx="12"/>
          </p:nvPr>
        </p:nvSpPr>
        <p:spPr/>
        <p:txBody>
          <a:bodyPr/>
          <a:lstStyle/>
          <a:p>
            <a:fld id="{D84660C8-EB7F-44F5-9389-8BBDCB02BC8C}" type="slidenum">
              <a:rPr lang="en-GB" smtClean="0"/>
              <a:t>‹#›</a:t>
            </a:fld>
            <a:endParaRPr lang="en-GB"/>
          </a:p>
        </p:txBody>
      </p:sp>
    </p:spTree>
    <p:extLst>
      <p:ext uri="{BB962C8B-B14F-4D97-AF65-F5344CB8AC3E}">
        <p14:creationId xmlns:p14="http://schemas.microsoft.com/office/powerpoint/2010/main" val="38169472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DC73C-A20A-4841-B7D5-C4D8063A4257}"/>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943D85E-F8F6-47FB-AD49-33DC6202CB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34500C-B3F4-4ED4-B922-CCFBA21A4E8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C67F7BB5-1AA4-4BCE-8AF1-928524C525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B979EA1-5518-437F-A061-F97BB01020D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E92F11A-5ED5-42B7-B154-BF112B4FAD0A}"/>
              </a:ext>
            </a:extLst>
          </p:cNvPr>
          <p:cNvSpPr>
            <a:spLocks noGrp="1"/>
          </p:cNvSpPr>
          <p:nvPr>
            <p:ph type="dt" sz="half" idx="10"/>
          </p:nvPr>
        </p:nvSpPr>
        <p:spPr/>
        <p:txBody>
          <a:bodyPr/>
          <a:lstStyle/>
          <a:p>
            <a:endParaRPr lang="en-GB"/>
          </a:p>
        </p:txBody>
      </p:sp>
      <p:sp>
        <p:nvSpPr>
          <p:cNvPr id="8" name="Footer Placeholder 7">
            <a:extLst>
              <a:ext uri="{FF2B5EF4-FFF2-40B4-BE49-F238E27FC236}">
                <a16:creationId xmlns:a16="http://schemas.microsoft.com/office/drawing/2014/main" id="{2D299031-3727-4DA7-AC3A-F4EF7CCFB0FC}"/>
              </a:ext>
            </a:extLst>
          </p:cNvPr>
          <p:cNvSpPr>
            <a:spLocks noGrp="1"/>
          </p:cNvSpPr>
          <p:nvPr>
            <p:ph type="ftr" sz="quarter" idx="11"/>
          </p:nvPr>
        </p:nvSpPr>
        <p:spPr/>
        <p:txBody>
          <a:bodyPr/>
          <a:lstStyle/>
          <a:p>
            <a:r>
              <a:rPr lang="en-GB"/>
              <a:t>Jack Downes</a:t>
            </a:r>
          </a:p>
        </p:txBody>
      </p:sp>
      <p:sp>
        <p:nvSpPr>
          <p:cNvPr id="9" name="Slide Number Placeholder 8">
            <a:extLst>
              <a:ext uri="{FF2B5EF4-FFF2-40B4-BE49-F238E27FC236}">
                <a16:creationId xmlns:a16="http://schemas.microsoft.com/office/drawing/2014/main" id="{005B00FD-3035-429E-A558-346220481CBD}"/>
              </a:ext>
            </a:extLst>
          </p:cNvPr>
          <p:cNvSpPr>
            <a:spLocks noGrp="1"/>
          </p:cNvSpPr>
          <p:nvPr>
            <p:ph type="sldNum" sz="quarter" idx="12"/>
          </p:nvPr>
        </p:nvSpPr>
        <p:spPr/>
        <p:txBody>
          <a:bodyPr/>
          <a:lstStyle/>
          <a:p>
            <a:fld id="{D84660C8-EB7F-44F5-9389-8BBDCB02BC8C}" type="slidenum">
              <a:rPr lang="en-GB" smtClean="0"/>
              <a:t>‹#›</a:t>
            </a:fld>
            <a:endParaRPr lang="en-GB"/>
          </a:p>
        </p:txBody>
      </p:sp>
    </p:spTree>
    <p:extLst>
      <p:ext uri="{BB962C8B-B14F-4D97-AF65-F5344CB8AC3E}">
        <p14:creationId xmlns:p14="http://schemas.microsoft.com/office/powerpoint/2010/main" val="9005587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99719-0449-4FD0-AE26-B348CA21172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94C2E274-99A2-4413-922C-43996F99BC8B}"/>
              </a:ext>
            </a:extLst>
          </p:cNvPr>
          <p:cNvSpPr>
            <a:spLocks noGrp="1"/>
          </p:cNvSpPr>
          <p:nvPr>
            <p:ph type="dt" sz="half" idx="10"/>
          </p:nvPr>
        </p:nvSpPr>
        <p:spPr/>
        <p:txBody>
          <a:bodyPr/>
          <a:lstStyle/>
          <a:p>
            <a:endParaRPr lang="en-GB"/>
          </a:p>
        </p:txBody>
      </p:sp>
      <p:sp>
        <p:nvSpPr>
          <p:cNvPr id="4" name="Footer Placeholder 3">
            <a:extLst>
              <a:ext uri="{FF2B5EF4-FFF2-40B4-BE49-F238E27FC236}">
                <a16:creationId xmlns:a16="http://schemas.microsoft.com/office/drawing/2014/main" id="{7C170792-3243-4B85-8C56-92556BC8E9AF}"/>
              </a:ext>
            </a:extLst>
          </p:cNvPr>
          <p:cNvSpPr>
            <a:spLocks noGrp="1"/>
          </p:cNvSpPr>
          <p:nvPr>
            <p:ph type="ftr" sz="quarter" idx="11"/>
          </p:nvPr>
        </p:nvSpPr>
        <p:spPr/>
        <p:txBody>
          <a:bodyPr/>
          <a:lstStyle/>
          <a:p>
            <a:r>
              <a:rPr lang="en-GB"/>
              <a:t>Jack Downes</a:t>
            </a:r>
          </a:p>
        </p:txBody>
      </p:sp>
      <p:sp>
        <p:nvSpPr>
          <p:cNvPr id="5" name="Slide Number Placeholder 4">
            <a:extLst>
              <a:ext uri="{FF2B5EF4-FFF2-40B4-BE49-F238E27FC236}">
                <a16:creationId xmlns:a16="http://schemas.microsoft.com/office/drawing/2014/main" id="{B87EF106-51D2-44A9-8989-74FBD8328E64}"/>
              </a:ext>
            </a:extLst>
          </p:cNvPr>
          <p:cNvSpPr>
            <a:spLocks noGrp="1"/>
          </p:cNvSpPr>
          <p:nvPr>
            <p:ph type="sldNum" sz="quarter" idx="12"/>
          </p:nvPr>
        </p:nvSpPr>
        <p:spPr/>
        <p:txBody>
          <a:bodyPr/>
          <a:lstStyle/>
          <a:p>
            <a:fld id="{D84660C8-EB7F-44F5-9389-8BBDCB02BC8C}" type="slidenum">
              <a:rPr lang="en-GB" smtClean="0"/>
              <a:t>‹#›</a:t>
            </a:fld>
            <a:endParaRPr lang="en-GB"/>
          </a:p>
        </p:txBody>
      </p:sp>
    </p:spTree>
    <p:extLst>
      <p:ext uri="{BB962C8B-B14F-4D97-AF65-F5344CB8AC3E}">
        <p14:creationId xmlns:p14="http://schemas.microsoft.com/office/powerpoint/2010/main" val="26306312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7DD252-1389-41EE-8116-22C5280FEF41}"/>
              </a:ext>
            </a:extLst>
          </p:cNvPr>
          <p:cNvSpPr>
            <a:spLocks noGrp="1"/>
          </p:cNvSpPr>
          <p:nvPr>
            <p:ph type="dt" sz="half" idx="10"/>
          </p:nvPr>
        </p:nvSpPr>
        <p:spPr/>
        <p:txBody>
          <a:bodyPr/>
          <a:lstStyle/>
          <a:p>
            <a:endParaRPr lang="en-GB"/>
          </a:p>
        </p:txBody>
      </p:sp>
      <p:sp>
        <p:nvSpPr>
          <p:cNvPr id="3" name="Footer Placeholder 2">
            <a:extLst>
              <a:ext uri="{FF2B5EF4-FFF2-40B4-BE49-F238E27FC236}">
                <a16:creationId xmlns:a16="http://schemas.microsoft.com/office/drawing/2014/main" id="{E175C8B3-0536-4BC4-B0BA-98961BD729FB}"/>
              </a:ext>
            </a:extLst>
          </p:cNvPr>
          <p:cNvSpPr>
            <a:spLocks noGrp="1"/>
          </p:cNvSpPr>
          <p:nvPr>
            <p:ph type="ftr" sz="quarter" idx="11"/>
          </p:nvPr>
        </p:nvSpPr>
        <p:spPr/>
        <p:txBody>
          <a:bodyPr/>
          <a:lstStyle/>
          <a:p>
            <a:r>
              <a:rPr lang="en-GB"/>
              <a:t>Jack Downes</a:t>
            </a:r>
          </a:p>
        </p:txBody>
      </p:sp>
      <p:sp>
        <p:nvSpPr>
          <p:cNvPr id="4" name="Slide Number Placeholder 3">
            <a:extLst>
              <a:ext uri="{FF2B5EF4-FFF2-40B4-BE49-F238E27FC236}">
                <a16:creationId xmlns:a16="http://schemas.microsoft.com/office/drawing/2014/main" id="{D0CC280D-996C-409D-B4F7-A120E989DC9C}"/>
              </a:ext>
            </a:extLst>
          </p:cNvPr>
          <p:cNvSpPr>
            <a:spLocks noGrp="1"/>
          </p:cNvSpPr>
          <p:nvPr>
            <p:ph type="sldNum" sz="quarter" idx="12"/>
          </p:nvPr>
        </p:nvSpPr>
        <p:spPr/>
        <p:txBody>
          <a:bodyPr/>
          <a:lstStyle/>
          <a:p>
            <a:fld id="{D84660C8-EB7F-44F5-9389-8BBDCB02BC8C}" type="slidenum">
              <a:rPr lang="en-GB" smtClean="0"/>
              <a:t>‹#›</a:t>
            </a:fld>
            <a:endParaRPr lang="en-GB"/>
          </a:p>
        </p:txBody>
      </p:sp>
    </p:spTree>
    <p:extLst>
      <p:ext uri="{BB962C8B-B14F-4D97-AF65-F5344CB8AC3E}">
        <p14:creationId xmlns:p14="http://schemas.microsoft.com/office/powerpoint/2010/main" val="3879916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5683C-EB1D-4F0E-9B9A-B18223F7976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392E8DB-D675-46DA-9893-8927A99143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2508F8E-9615-4126-B7B2-63EBC748008D}"/>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F1630609-A665-49F0-98FC-AD92F8579776}"/>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122A2442-4074-4D54-97EC-3A6EE9B87914}"/>
              </a:ext>
            </a:extLst>
          </p:cNvPr>
          <p:cNvSpPr>
            <a:spLocks noGrp="1"/>
          </p:cNvSpPr>
          <p:nvPr>
            <p:ph type="sldNum" sz="quarter" idx="12"/>
          </p:nvPr>
        </p:nvSpPr>
        <p:spPr/>
        <p:txBody>
          <a:bodyPr/>
          <a:lstStyle/>
          <a:p>
            <a:fld id="{8A395B54-C2E2-4A5B-992A-B656565324D4}" type="slidenum">
              <a:rPr lang="en-GB" smtClean="0"/>
              <a:t>‹#›</a:t>
            </a:fld>
            <a:endParaRPr lang="en-GB"/>
          </a:p>
        </p:txBody>
      </p:sp>
    </p:spTree>
    <p:extLst>
      <p:ext uri="{BB962C8B-B14F-4D97-AF65-F5344CB8AC3E}">
        <p14:creationId xmlns:p14="http://schemas.microsoft.com/office/powerpoint/2010/main" val="6135118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08A89-2871-4158-9424-5683DE6E41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65B786F-5125-40F4-86E0-A2AF37050D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5C272446-E8FA-477F-AEF4-A1921334A9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E095228-95D4-4C4C-A027-E3E736B0BAD7}"/>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06647464-AC43-47C6-B8C7-0290715A4DE4}"/>
              </a:ext>
            </a:extLst>
          </p:cNvPr>
          <p:cNvSpPr>
            <a:spLocks noGrp="1"/>
          </p:cNvSpPr>
          <p:nvPr>
            <p:ph type="ftr" sz="quarter" idx="11"/>
          </p:nvPr>
        </p:nvSpPr>
        <p:spPr/>
        <p:txBody>
          <a:bodyPr/>
          <a:lstStyle/>
          <a:p>
            <a:r>
              <a:rPr lang="en-GB"/>
              <a:t>Jack Downes</a:t>
            </a:r>
          </a:p>
        </p:txBody>
      </p:sp>
      <p:sp>
        <p:nvSpPr>
          <p:cNvPr id="7" name="Slide Number Placeholder 6">
            <a:extLst>
              <a:ext uri="{FF2B5EF4-FFF2-40B4-BE49-F238E27FC236}">
                <a16:creationId xmlns:a16="http://schemas.microsoft.com/office/drawing/2014/main" id="{71D588AC-A4CB-48D9-891E-7B62BCFFE3E5}"/>
              </a:ext>
            </a:extLst>
          </p:cNvPr>
          <p:cNvSpPr>
            <a:spLocks noGrp="1"/>
          </p:cNvSpPr>
          <p:nvPr>
            <p:ph type="sldNum" sz="quarter" idx="12"/>
          </p:nvPr>
        </p:nvSpPr>
        <p:spPr/>
        <p:txBody>
          <a:bodyPr/>
          <a:lstStyle/>
          <a:p>
            <a:fld id="{D84660C8-EB7F-44F5-9389-8BBDCB02BC8C}" type="slidenum">
              <a:rPr lang="en-GB" smtClean="0"/>
              <a:t>‹#›</a:t>
            </a:fld>
            <a:endParaRPr lang="en-GB"/>
          </a:p>
        </p:txBody>
      </p:sp>
    </p:spTree>
    <p:extLst>
      <p:ext uri="{BB962C8B-B14F-4D97-AF65-F5344CB8AC3E}">
        <p14:creationId xmlns:p14="http://schemas.microsoft.com/office/powerpoint/2010/main" val="20369205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FB8D6-8611-42FC-9EC8-0E526FD4B8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0C75D61-F117-4B11-AE9A-19D4BEE0D6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2A922D6-A053-4314-8105-B35D34946C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E4DD604-A191-47D8-8B29-A5E097A81EBD}"/>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29C3EB22-A10B-4938-8CE7-A2912AF290B0}"/>
              </a:ext>
            </a:extLst>
          </p:cNvPr>
          <p:cNvSpPr>
            <a:spLocks noGrp="1"/>
          </p:cNvSpPr>
          <p:nvPr>
            <p:ph type="ftr" sz="quarter" idx="11"/>
          </p:nvPr>
        </p:nvSpPr>
        <p:spPr/>
        <p:txBody>
          <a:bodyPr/>
          <a:lstStyle/>
          <a:p>
            <a:r>
              <a:rPr lang="en-GB"/>
              <a:t>Jack Downes</a:t>
            </a:r>
          </a:p>
        </p:txBody>
      </p:sp>
      <p:sp>
        <p:nvSpPr>
          <p:cNvPr id="7" name="Slide Number Placeholder 6">
            <a:extLst>
              <a:ext uri="{FF2B5EF4-FFF2-40B4-BE49-F238E27FC236}">
                <a16:creationId xmlns:a16="http://schemas.microsoft.com/office/drawing/2014/main" id="{40D7CF43-C911-486B-A489-B26CE4F411AB}"/>
              </a:ext>
            </a:extLst>
          </p:cNvPr>
          <p:cNvSpPr>
            <a:spLocks noGrp="1"/>
          </p:cNvSpPr>
          <p:nvPr>
            <p:ph type="sldNum" sz="quarter" idx="12"/>
          </p:nvPr>
        </p:nvSpPr>
        <p:spPr/>
        <p:txBody>
          <a:bodyPr/>
          <a:lstStyle/>
          <a:p>
            <a:fld id="{D84660C8-EB7F-44F5-9389-8BBDCB02BC8C}" type="slidenum">
              <a:rPr lang="en-GB" smtClean="0"/>
              <a:t>‹#›</a:t>
            </a:fld>
            <a:endParaRPr lang="en-GB"/>
          </a:p>
        </p:txBody>
      </p:sp>
    </p:spTree>
    <p:extLst>
      <p:ext uri="{BB962C8B-B14F-4D97-AF65-F5344CB8AC3E}">
        <p14:creationId xmlns:p14="http://schemas.microsoft.com/office/powerpoint/2010/main" val="23585989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038AB-09AE-4862-A049-C626DC3B6299}"/>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7A985A3-AF68-428B-93A8-A385FA81EDD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49A01CE-16F2-4DA6-A954-6F24FAFA766E}"/>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B6C55A49-B534-4B2D-A756-C6ACB273E3D3}"/>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185CCB7B-F93A-4C3A-9811-8DC12B90923B}"/>
              </a:ext>
            </a:extLst>
          </p:cNvPr>
          <p:cNvSpPr>
            <a:spLocks noGrp="1"/>
          </p:cNvSpPr>
          <p:nvPr>
            <p:ph type="sldNum" sz="quarter" idx="12"/>
          </p:nvPr>
        </p:nvSpPr>
        <p:spPr/>
        <p:txBody>
          <a:bodyPr/>
          <a:lstStyle/>
          <a:p>
            <a:fld id="{D84660C8-EB7F-44F5-9389-8BBDCB02BC8C}" type="slidenum">
              <a:rPr lang="en-GB" smtClean="0"/>
              <a:t>‹#›</a:t>
            </a:fld>
            <a:endParaRPr lang="en-GB"/>
          </a:p>
        </p:txBody>
      </p:sp>
    </p:spTree>
    <p:extLst>
      <p:ext uri="{BB962C8B-B14F-4D97-AF65-F5344CB8AC3E}">
        <p14:creationId xmlns:p14="http://schemas.microsoft.com/office/powerpoint/2010/main" val="1951160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B00B2F-1E25-49F8-908C-62D7524B76C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75CE0FC-3352-4346-9EB7-DFDDB0EFEC3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B568799-B433-40D1-9804-7382B170A3B8}"/>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8EA18712-CD3E-465A-9959-CC87BD40E78F}"/>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91ABDD38-117B-4629-9E6F-8A57F08A1314}"/>
              </a:ext>
            </a:extLst>
          </p:cNvPr>
          <p:cNvSpPr>
            <a:spLocks noGrp="1"/>
          </p:cNvSpPr>
          <p:nvPr>
            <p:ph type="sldNum" sz="quarter" idx="12"/>
          </p:nvPr>
        </p:nvSpPr>
        <p:spPr/>
        <p:txBody>
          <a:bodyPr/>
          <a:lstStyle/>
          <a:p>
            <a:fld id="{D84660C8-EB7F-44F5-9389-8BBDCB02BC8C}" type="slidenum">
              <a:rPr lang="en-GB" smtClean="0"/>
              <a:t>‹#›</a:t>
            </a:fld>
            <a:endParaRPr lang="en-GB"/>
          </a:p>
        </p:txBody>
      </p:sp>
    </p:spTree>
    <p:extLst>
      <p:ext uri="{BB962C8B-B14F-4D97-AF65-F5344CB8AC3E}">
        <p14:creationId xmlns:p14="http://schemas.microsoft.com/office/powerpoint/2010/main" val="319349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1304C-F012-4E9E-8722-65A63665DBB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F3748F6-78BD-4570-8B37-951EEA09EFE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5CDD55F-9B80-4BE6-B60A-06EB2E122C1B}"/>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C791AD99-CF47-420A-865A-BA30E68A303E}"/>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15216B35-9C78-450F-8B51-E3ECDCE85DE4}"/>
              </a:ext>
            </a:extLst>
          </p:cNvPr>
          <p:cNvSpPr>
            <a:spLocks noGrp="1"/>
          </p:cNvSpPr>
          <p:nvPr>
            <p:ph type="sldNum" sz="quarter" idx="12"/>
          </p:nvPr>
        </p:nvSpPr>
        <p:spPr/>
        <p:txBody>
          <a:bodyPr/>
          <a:lstStyle/>
          <a:p>
            <a:fld id="{8A395B54-C2E2-4A5B-992A-B656565324D4}" type="slidenum">
              <a:rPr lang="en-GB" smtClean="0"/>
              <a:t>‹#›</a:t>
            </a:fld>
            <a:endParaRPr lang="en-GB"/>
          </a:p>
        </p:txBody>
      </p:sp>
    </p:spTree>
    <p:extLst>
      <p:ext uri="{BB962C8B-B14F-4D97-AF65-F5344CB8AC3E}">
        <p14:creationId xmlns:p14="http://schemas.microsoft.com/office/powerpoint/2010/main" val="2537694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75BCE-B516-4453-9953-B58782B0C9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9536B55-491D-47AE-954F-94CDC27F0AC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A5ADAF4-2EA0-4C92-92F9-5A8EE27BB227}"/>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A4D3C3E4-804B-4BFA-9604-3FF83C208F06}"/>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FDDEFA76-6657-444D-931D-E1687427C6D5}"/>
              </a:ext>
            </a:extLst>
          </p:cNvPr>
          <p:cNvSpPr>
            <a:spLocks noGrp="1"/>
          </p:cNvSpPr>
          <p:nvPr>
            <p:ph type="sldNum" sz="quarter" idx="12"/>
          </p:nvPr>
        </p:nvSpPr>
        <p:spPr/>
        <p:txBody>
          <a:bodyPr/>
          <a:lstStyle/>
          <a:p>
            <a:fld id="{8A395B54-C2E2-4A5B-992A-B656565324D4}" type="slidenum">
              <a:rPr lang="en-GB" smtClean="0"/>
              <a:t>‹#›</a:t>
            </a:fld>
            <a:endParaRPr lang="en-GB"/>
          </a:p>
        </p:txBody>
      </p:sp>
    </p:spTree>
    <p:extLst>
      <p:ext uri="{BB962C8B-B14F-4D97-AF65-F5344CB8AC3E}">
        <p14:creationId xmlns:p14="http://schemas.microsoft.com/office/powerpoint/2010/main" val="3802683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37962-1DBF-45FF-AAEB-07CDA76E6DD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C295528-0B23-421C-B385-E7044533C91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2FA66E2-1930-4C1C-8095-CEB814424C7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DBB020D-36D7-4966-9EBF-FE279884CF73}"/>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908A0A2D-D378-4FEA-BB92-F9B6DDCD0B2D}"/>
              </a:ext>
            </a:extLst>
          </p:cNvPr>
          <p:cNvSpPr>
            <a:spLocks noGrp="1"/>
          </p:cNvSpPr>
          <p:nvPr>
            <p:ph type="ftr" sz="quarter" idx="11"/>
          </p:nvPr>
        </p:nvSpPr>
        <p:spPr/>
        <p:txBody>
          <a:bodyPr/>
          <a:lstStyle/>
          <a:p>
            <a:r>
              <a:rPr lang="en-AU" dirty="0"/>
              <a:t>Jack </a:t>
            </a:r>
            <a:r>
              <a:rPr lang="en-AU" dirty="0" err="1"/>
              <a:t>Downes</a:t>
            </a:r>
            <a:endParaRPr lang="en-GB" dirty="0"/>
          </a:p>
        </p:txBody>
      </p:sp>
      <p:sp>
        <p:nvSpPr>
          <p:cNvPr id="7" name="Slide Number Placeholder 6">
            <a:extLst>
              <a:ext uri="{FF2B5EF4-FFF2-40B4-BE49-F238E27FC236}">
                <a16:creationId xmlns:a16="http://schemas.microsoft.com/office/drawing/2014/main" id="{5C828356-BBE4-462B-AAD7-B10F7B6A66C6}"/>
              </a:ext>
            </a:extLst>
          </p:cNvPr>
          <p:cNvSpPr>
            <a:spLocks noGrp="1"/>
          </p:cNvSpPr>
          <p:nvPr>
            <p:ph type="sldNum" sz="quarter" idx="12"/>
          </p:nvPr>
        </p:nvSpPr>
        <p:spPr/>
        <p:txBody>
          <a:bodyPr/>
          <a:lstStyle/>
          <a:p>
            <a:fld id="{8A395B54-C2E2-4A5B-992A-B656565324D4}" type="slidenum">
              <a:rPr lang="en-GB" smtClean="0"/>
              <a:t>‹#›</a:t>
            </a:fld>
            <a:endParaRPr lang="en-GB" dirty="0"/>
          </a:p>
        </p:txBody>
      </p:sp>
    </p:spTree>
    <p:extLst>
      <p:ext uri="{BB962C8B-B14F-4D97-AF65-F5344CB8AC3E}">
        <p14:creationId xmlns:p14="http://schemas.microsoft.com/office/powerpoint/2010/main" val="3512874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3F94B-5A75-402A-8623-76561A0C815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CEF2FEF-B11F-4134-9C8F-8583F4F952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7535DBB-0A17-4B73-A210-6657A588B0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9157C0FD-6CD3-4F2E-875B-1546E58F55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AC76E7A-2E16-445B-9E73-CA5C699E239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F440494-8C0B-4CB6-8F56-C4D401EA2204}"/>
              </a:ext>
            </a:extLst>
          </p:cNvPr>
          <p:cNvSpPr>
            <a:spLocks noGrp="1"/>
          </p:cNvSpPr>
          <p:nvPr>
            <p:ph type="dt" sz="half" idx="10"/>
          </p:nvPr>
        </p:nvSpPr>
        <p:spPr/>
        <p:txBody>
          <a:bodyPr/>
          <a:lstStyle/>
          <a:p>
            <a:endParaRPr lang="en-GB"/>
          </a:p>
        </p:txBody>
      </p:sp>
      <p:sp>
        <p:nvSpPr>
          <p:cNvPr id="8" name="Footer Placeholder 7">
            <a:extLst>
              <a:ext uri="{FF2B5EF4-FFF2-40B4-BE49-F238E27FC236}">
                <a16:creationId xmlns:a16="http://schemas.microsoft.com/office/drawing/2014/main" id="{949B17F7-114F-4FCC-9F27-65F8F5CD98B5}"/>
              </a:ext>
            </a:extLst>
          </p:cNvPr>
          <p:cNvSpPr>
            <a:spLocks noGrp="1"/>
          </p:cNvSpPr>
          <p:nvPr>
            <p:ph type="ftr" sz="quarter" idx="11"/>
          </p:nvPr>
        </p:nvSpPr>
        <p:spPr/>
        <p:txBody>
          <a:bodyPr/>
          <a:lstStyle/>
          <a:p>
            <a:r>
              <a:rPr lang="en-GB"/>
              <a:t>Jack Downes</a:t>
            </a:r>
          </a:p>
        </p:txBody>
      </p:sp>
      <p:sp>
        <p:nvSpPr>
          <p:cNvPr id="9" name="Slide Number Placeholder 8">
            <a:extLst>
              <a:ext uri="{FF2B5EF4-FFF2-40B4-BE49-F238E27FC236}">
                <a16:creationId xmlns:a16="http://schemas.microsoft.com/office/drawing/2014/main" id="{47CBD1A8-15A1-4495-9FFF-F4EBD46F7DD3}"/>
              </a:ext>
            </a:extLst>
          </p:cNvPr>
          <p:cNvSpPr>
            <a:spLocks noGrp="1"/>
          </p:cNvSpPr>
          <p:nvPr>
            <p:ph type="sldNum" sz="quarter" idx="12"/>
          </p:nvPr>
        </p:nvSpPr>
        <p:spPr/>
        <p:txBody>
          <a:bodyPr/>
          <a:lstStyle/>
          <a:p>
            <a:fld id="{8A395B54-C2E2-4A5B-992A-B656565324D4}" type="slidenum">
              <a:rPr lang="en-GB" smtClean="0"/>
              <a:t>‹#›</a:t>
            </a:fld>
            <a:endParaRPr lang="en-GB"/>
          </a:p>
        </p:txBody>
      </p:sp>
    </p:spTree>
    <p:extLst>
      <p:ext uri="{BB962C8B-B14F-4D97-AF65-F5344CB8AC3E}">
        <p14:creationId xmlns:p14="http://schemas.microsoft.com/office/powerpoint/2010/main" val="1404017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F1B9E-2A33-4DD5-AE4D-4586E3F9616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E35DE8D-2D40-4BAA-996C-AEEA8D7D38C9}"/>
              </a:ext>
            </a:extLst>
          </p:cNvPr>
          <p:cNvSpPr>
            <a:spLocks noGrp="1"/>
          </p:cNvSpPr>
          <p:nvPr>
            <p:ph type="dt" sz="half" idx="10"/>
          </p:nvPr>
        </p:nvSpPr>
        <p:spPr/>
        <p:txBody>
          <a:bodyPr/>
          <a:lstStyle/>
          <a:p>
            <a:endParaRPr lang="en-GB"/>
          </a:p>
        </p:txBody>
      </p:sp>
      <p:sp>
        <p:nvSpPr>
          <p:cNvPr id="4" name="Footer Placeholder 3">
            <a:extLst>
              <a:ext uri="{FF2B5EF4-FFF2-40B4-BE49-F238E27FC236}">
                <a16:creationId xmlns:a16="http://schemas.microsoft.com/office/drawing/2014/main" id="{31091730-384F-4A8F-97D9-C3842A6FC519}"/>
              </a:ext>
            </a:extLst>
          </p:cNvPr>
          <p:cNvSpPr>
            <a:spLocks noGrp="1"/>
          </p:cNvSpPr>
          <p:nvPr>
            <p:ph type="ftr" sz="quarter" idx="11"/>
          </p:nvPr>
        </p:nvSpPr>
        <p:spPr/>
        <p:txBody>
          <a:bodyPr/>
          <a:lstStyle/>
          <a:p>
            <a:r>
              <a:rPr lang="en-GB"/>
              <a:t>Jack Downes</a:t>
            </a:r>
          </a:p>
        </p:txBody>
      </p:sp>
      <p:sp>
        <p:nvSpPr>
          <p:cNvPr id="5" name="Slide Number Placeholder 4">
            <a:extLst>
              <a:ext uri="{FF2B5EF4-FFF2-40B4-BE49-F238E27FC236}">
                <a16:creationId xmlns:a16="http://schemas.microsoft.com/office/drawing/2014/main" id="{FA450222-8C3B-4E73-806A-EF3B9AEE78B6}"/>
              </a:ext>
            </a:extLst>
          </p:cNvPr>
          <p:cNvSpPr>
            <a:spLocks noGrp="1"/>
          </p:cNvSpPr>
          <p:nvPr>
            <p:ph type="sldNum" sz="quarter" idx="12"/>
          </p:nvPr>
        </p:nvSpPr>
        <p:spPr/>
        <p:txBody>
          <a:bodyPr/>
          <a:lstStyle/>
          <a:p>
            <a:fld id="{8A395B54-C2E2-4A5B-992A-B656565324D4}" type="slidenum">
              <a:rPr lang="en-GB" smtClean="0"/>
              <a:t>‹#›</a:t>
            </a:fld>
            <a:endParaRPr lang="en-GB"/>
          </a:p>
        </p:txBody>
      </p:sp>
    </p:spTree>
    <p:extLst>
      <p:ext uri="{BB962C8B-B14F-4D97-AF65-F5344CB8AC3E}">
        <p14:creationId xmlns:p14="http://schemas.microsoft.com/office/powerpoint/2010/main" val="2873512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3215A5-B709-4191-A8F4-A68C8C41E0D0}"/>
              </a:ext>
            </a:extLst>
          </p:cNvPr>
          <p:cNvSpPr>
            <a:spLocks noGrp="1"/>
          </p:cNvSpPr>
          <p:nvPr>
            <p:ph type="dt" sz="half" idx="10"/>
          </p:nvPr>
        </p:nvSpPr>
        <p:spPr/>
        <p:txBody>
          <a:bodyPr/>
          <a:lstStyle/>
          <a:p>
            <a:endParaRPr lang="en-GB"/>
          </a:p>
        </p:txBody>
      </p:sp>
      <p:sp>
        <p:nvSpPr>
          <p:cNvPr id="3" name="Footer Placeholder 2">
            <a:extLst>
              <a:ext uri="{FF2B5EF4-FFF2-40B4-BE49-F238E27FC236}">
                <a16:creationId xmlns:a16="http://schemas.microsoft.com/office/drawing/2014/main" id="{4CA0CC60-A24A-4799-97AB-591A3B90344C}"/>
              </a:ext>
            </a:extLst>
          </p:cNvPr>
          <p:cNvSpPr>
            <a:spLocks noGrp="1"/>
          </p:cNvSpPr>
          <p:nvPr>
            <p:ph type="ftr" sz="quarter" idx="11"/>
          </p:nvPr>
        </p:nvSpPr>
        <p:spPr/>
        <p:txBody>
          <a:bodyPr/>
          <a:lstStyle/>
          <a:p>
            <a:r>
              <a:rPr lang="en-GB"/>
              <a:t>Jack Downes</a:t>
            </a:r>
          </a:p>
        </p:txBody>
      </p:sp>
      <p:sp>
        <p:nvSpPr>
          <p:cNvPr id="4" name="Slide Number Placeholder 3">
            <a:extLst>
              <a:ext uri="{FF2B5EF4-FFF2-40B4-BE49-F238E27FC236}">
                <a16:creationId xmlns:a16="http://schemas.microsoft.com/office/drawing/2014/main" id="{7708F89E-2506-4959-AC58-637C7AE987F1}"/>
              </a:ext>
            </a:extLst>
          </p:cNvPr>
          <p:cNvSpPr>
            <a:spLocks noGrp="1"/>
          </p:cNvSpPr>
          <p:nvPr>
            <p:ph type="sldNum" sz="quarter" idx="12"/>
          </p:nvPr>
        </p:nvSpPr>
        <p:spPr/>
        <p:txBody>
          <a:bodyPr/>
          <a:lstStyle/>
          <a:p>
            <a:fld id="{8A395B54-C2E2-4A5B-992A-B656565324D4}" type="slidenum">
              <a:rPr lang="en-GB" smtClean="0"/>
              <a:t>‹#›</a:t>
            </a:fld>
            <a:endParaRPr lang="en-GB"/>
          </a:p>
        </p:txBody>
      </p:sp>
    </p:spTree>
    <p:extLst>
      <p:ext uri="{BB962C8B-B14F-4D97-AF65-F5344CB8AC3E}">
        <p14:creationId xmlns:p14="http://schemas.microsoft.com/office/powerpoint/2010/main" val="491484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B385C-4FCE-4489-8F75-86CF4AB232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32F16B7-F2D6-4943-B123-63C1FBB219D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31CB133-2A7C-4B78-BC0A-6822998A48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DF653C5-D81A-4447-9A79-7201B97BFD96}"/>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548A2219-EEC7-4F68-AF75-C708BDF91304}"/>
              </a:ext>
            </a:extLst>
          </p:cNvPr>
          <p:cNvSpPr>
            <a:spLocks noGrp="1"/>
          </p:cNvSpPr>
          <p:nvPr>
            <p:ph type="ftr" sz="quarter" idx="11"/>
          </p:nvPr>
        </p:nvSpPr>
        <p:spPr/>
        <p:txBody>
          <a:bodyPr/>
          <a:lstStyle/>
          <a:p>
            <a:r>
              <a:rPr lang="en-GB"/>
              <a:t>Jack Downes</a:t>
            </a:r>
          </a:p>
        </p:txBody>
      </p:sp>
      <p:sp>
        <p:nvSpPr>
          <p:cNvPr id="7" name="Slide Number Placeholder 6">
            <a:extLst>
              <a:ext uri="{FF2B5EF4-FFF2-40B4-BE49-F238E27FC236}">
                <a16:creationId xmlns:a16="http://schemas.microsoft.com/office/drawing/2014/main" id="{47B312B9-200C-4956-A5FD-F4A15F605398}"/>
              </a:ext>
            </a:extLst>
          </p:cNvPr>
          <p:cNvSpPr>
            <a:spLocks noGrp="1"/>
          </p:cNvSpPr>
          <p:nvPr>
            <p:ph type="sldNum" sz="quarter" idx="12"/>
          </p:nvPr>
        </p:nvSpPr>
        <p:spPr/>
        <p:txBody>
          <a:bodyPr/>
          <a:lstStyle/>
          <a:p>
            <a:fld id="{8A395B54-C2E2-4A5B-992A-B656565324D4}" type="slidenum">
              <a:rPr lang="en-GB" smtClean="0"/>
              <a:t>‹#›</a:t>
            </a:fld>
            <a:endParaRPr lang="en-GB"/>
          </a:p>
        </p:txBody>
      </p:sp>
    </p:spTree>
    <p:extLst>
      <p:ext uri="{BB962C8B-B14F-4D97-AF65-F5344CB8AC3E}">
        <p14:creationId xmlns:p14="http://schemas.microsoft.com/office/powerpoint/2010/main" val="2721147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5">
                <a:shade val="80000"/>
                <a:hueOff val="0"/>
                <a:satOff val="0"/>
                <a:lumOff val="0"/>
                <a:alphaOff val="0"/>
                <a:satMod val="103000"/>
                <a:lumMod val="102000"/>
                <a:tint val="94000"/>
              </a:schemeClr>
            </a:gs>
            <a:gs pos="43000">
              <a:schemeClr val="bg1"/>
            </a:gs>
          </a:gsLst>
          <a:lin ang="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92EFF0-22AF-4CB8-A763-967CCCDBEA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B0664F2-5788-490E-9629-903E1D9D1D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7CD30B0-556D-4027-8A55-5C2F802145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5" name="Footer Placeholder 4">
            <a:extLst>
              <a:ext uri="{FF2B5EF4-FFF2-40B4-BE49-F238E27FC236}">
                <a16:creationId xmlns:a16="http://schemas.microsoft.com/office/drawing/2014/main" id="{85EA7A44-82B0-4B51-AEB0-FE9389FF3F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Jack Downes</a:t>
            </a:r>
          </a:p>
        </p:txBody>
      </p:sp>
      <p:sp>
        <p:nvSpPr>
          <p:cNvPr id="6" name="Slide Number Placeholder 5">
            <a:extLst>
              <a:ext uri="{FF2B5EF4-FFF2-40B4-BE49-F238E27FC236}">
                <a16:creationId xmlns:a16="http://schemas.microsoft.com/office/drawing/2014/main" id="{9AF8F8A3-DDB3-4126-BA08-CAF8AB554B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395B54-C2E2-4A5B-992A-B656565324D4}" type="slidenum">
              <a:rPr lang="en-GB" smtClean="0"/>
              <a:t>‹#›</a:t>
            </a:fld>
            <a:endParaRPr lang="en-GB"/>
          </a:p>
        </p:txBody>
      </p:sp>
    </p:spTree>
    <p:extLst>
      <p:ext uri="{BB962C8B-B14F-4D97-AF65-F5344CB8AC3E}">
        <p14:creationId xmlns:p14="http://schemas.microsoft.com/office/powerpoint/2010/main" val="3770144056"/>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shade val="80000"/>
                <a:hueOff val="0"/>
                <a:satOff val="0"/>
                <a:lumOff val="0"/>
                <a:alphaOff val="0"/>
                <a:satMod val="103000"/>
                <a:lumMod val="102000"/>
                <a:tint val="94000"/>
              </a:schemeClr>
            </a:gs>
            <a:gs pos="43000">
              <a:schemeClr val="bg1"/>
            </a:gs>
          </a:gsLst>
          <a:lin ang="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5DC8F26-C09B-4E0F-818E-5AD159CBF9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46F6B5E-5031-498B-BCE8-37C284A9EA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8A432D4-107C-43E2-B977-70E150BFFC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5" name="Footer Placeholder 4">
            <a:extLst>
              <a:ext uri="{FF2B5EF4-FFF2-40B4-BE49-F238E27FC236}">
                <a16:creationId xmlns:a16="http://schemas.microsoft.com/office/drawing/2014/main" id="{AA2C2B3B-3BDA-412B-AFEF-83381DB9B7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Jack Downes</a:t>
            </a:r>
          </a:p>
        </p:txBody>
      </p:sp>
      <p:sp>
        <p:nvSpPr>
          <p:cNvPr id="6" name="Slide Number Placeholder 5">
            <a:extLst>
              <a:ext uri="{FF2B5EF4-FFF2-40B4-BE49-F238E27FC236}">
                <a16:creationId xmlns:a16="http://schemas.microsoft.com/office/drawing/2014/main" id="{F4FD46C5-F070-4EAE-93AE-FFC640394B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4660C8-EB7F-44F5-9389-8BBDCB02BC8C}" type="slidenum">
              <a:rPr lang="en-GB" smtClean="0"/>
              <a:t>‹#›</a:t>
            </a:fld>
            <a:endParaRPr lang="en-GB"/>
          </a:p>
        </p:txBody>
      </p:sp>
    </p:spTree>
    <p:extLst>
      <p:ext uri="{BB962C8B-B14F-4D97-AF65-F5344CB8AC3E}">
        <p14:creationId xmlns:p14="http://schemas.microsoft.com/office/powerpoint/2010/main" val="392513710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3.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9.jp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39" name="Rectangle 15"/>
          <p:cNvSpPr>
            <a:spLocks noChangeArrowheads="1"/>
          </p:cNvSpPr>
          <p:nvPr/>
        </p:nvSpPr>
        <p:spPr bwMode="auto">
          <a:xfrm>
            <a:off x="2" y="58617"/>
            <a:ext cx="246134" cy="492368"/>
          </a:xfrm>
          <a:prstGeom prst="rect">
            <a:avLst/>
          </a:prstGeom>
          <a:noFill/>
          <a:ln w="9525">
            <a:noFill/>
            <a:miter lim="800000"/>
            <a:headEnd/>
            <a:tailEnd/>
          </a:ln>
          <a:effectLst/>
        </p:spPr>
        <p:txBody>
          <a:bodyPr vert="horz" wrap="none" lIns="121845" tIns="60923" rIns="121845" bIns="60923" numCol="1" anchor="ctr" anchorCtr="0" compatLnSpc="1">
            <a:prstTxWarp prst="textNoShape">
              <a:avLst/>
            </a:prstTxWarp>
            <a:spAutoFit/>
          </a:bodyPr>
          <a:lstStyle/>
          <a:p>
            <a:endParaRPr lang="en-US" sz="2400" dirty="0"/>
          </a:p>
        </p:txBody>
      </p:sp>
      <p:sp>
        <p:nvSpPr>
          <p:cNvPr id="26642" name="Rectangle 18"/>
          <p:cNvSpPr>
            <a:spLocks noChangeArrowheads="1"/>
          </p:cNvSpPr>
          <p:nvPr/>
        </p:nvSpPr>
        <p:spPr bwMode="auto">
          <a:xfrm>
            <a:off x="15044629" y="4079858"/>
            <a:ext cx="323014" cy="328157"/>
          </a:xfrm>
          <a:prstGeom prst="rect">
            <a:avLst/>
          </a:prstGeom>
          <a:noFill/>
          <a:ln w="9525">
            <a:noFill/>
            <a:miter lim="800000"/>
            <a:headEnd/>
            <a:tailEnd/>
          </a:ln>
          <a:effectLst/>
        </p:spPr>
        <p:txBody>
          <a:bodyPr vert="horz" wrap="none" lIns="121845" tIns="60923" rIns="121845" bIns="60923" numCol="1" anchor="ctr" anchorCtr="0" compatLnSpc="1">
            <a:prstTxWarp prst="textNoShape">
              <a:avLst/>
            </a:prstTxWarp>
            <a:spAutoFit/>
          </a:bodyPr>
          <a:lstStyle/>
          <a:p>
            <a:pPr algn="ctr" fontAlgn="base">
              <a:spcBef>
                <a:spcPct val="0"/>
              </a:spcBef>
              <a:spcAft>
                <a:spcPct val="0"/>
              </a:spcAft>
            </a:pPr>
            <a:r>
              <a:rPr lang="en-US" sz="1333" dirty="0">
                <a:ea typeface="Times New Roman" pitchFamily="18" charset="0"/>
                <a:cs typeface="Arial" pitchFamily="34" charset="0"/>
              </a:rPr>
              <a:t>  </a:t>
            </a:r>
            <a:endParaRPr lang="en-US" sz="2400" dirty="0">
              <a:cs typeface="Arial" pitchFamily="34" charset="0"/>
            </a:endParaRPr>
          </a:p>
        </p:txBody>
      </p:sp>
      <p:sp>
        <p:nvSpPr>
          <p:cNvPr id="26643" name="Rectangle 19"/>
          <p:cNvSpPr>
            <a:spLocks noChangeArrowheads="1"/>
          </p:cNvSpPr>
          <p:nvPr/>
        </p:nvSpPr>
        <p:spPr bwMode="auto">
          <a:xfrm>
            <a:off x="15044629" y="5646191"/>
            <a:ext cx="323014" cy="328157"/>
          </a:xfrm>
          <a:prstGeom prst="rect">
            <a:avLst/>
          </a:prstGeom>
          <a:noFill/>
          <a:ln w="9525">
            <a:noFill/>
            <a:miter lim="800000"/>
            <a:headEnd/>
            <a:tailEnd/>
          </a:ln>
          <a:effectLst/>
        </p:spPr>
        <p:txBody>
          <a:bodyPr vert="horz" wrap="none" lIns="121845" tIns="60923" rIns="121845" bIns="60923" numCol="1" anchor="ctr" anchorCtr="0" compatLnSpc="1">
            <a:prstTxWarp prst="textNoShape">
              <a:avLst/>
            </a:prstTxWarp>
            <a:spAutoFit/>
          </a:bodyPr>
          <a:lstStyle/>
          <a:p>
            <a:pPr algn="ctr" fontAlgn="base">
              <a:spcBef>
                <a:spcPct val="0"/>
              </a:spcBef>
              <a:spcAft>
                <a:spcPct val="0"/>
              </a:spcAft>
            </a:pPr>
            <a:r>
              <a:rPr lang="en-US" sz="1333" dirty="0">
                <a:ea typeface="Times New Roman" pitchFamily="18" charset="0"/>
                <a:cs typeface="Arial" pitchFamily="34" charset="0"/>
              </a:rPr>
              <a:t>  </a:t>
            </a:r>
            <a:endParaRPr lang="en-US" sz="2400" dirty="0">
              <a:cs typeface="Arial" pitchFamily="34" charset="0"/>
            </a:endParaRPr>
          </a:p>
        </p:txBody>
      </p:sp>
      <p:sp>
        <p:nvSpPr>
          <p:cNvPr id="26644" name="Rectangle 20"/>
          <p:cNvSpPr>
            <a:spLocks noChangeArrowheads="1"/>
          </p:cNvSpPr>
          <p:nvPr/>
        </p:nvSpPr>
        <p:spPr bwMode="auto">
          <a:xfrm>
            <a:off x="15063864" y="5950991"/>
            <a:ext cx="284542" cy="328157"/>
          </a:xfrm>
          <a:prstGeom prst="rect">
            <a:avLst/>
          </a:prstGeom>
          <a:noFill/>
          <a:ln w="9525">
            <a:noFill/>
            <a:miter lim="800000"/>
            <a:headEnd/>
            <a:tailEnd/>
          </a:ln>
          <a:effectLst/>
        </p:spPr>
        <p:txBody>
          <a:bodyPr vert="horz" wrap="none" lIns="121845" tIns="60923" rIns="121845" bIns="60923" numCol="1" anchor="ctr" anchorCtr="0" compatLnSpc="1">
            <a:prstTxWarp prst="textNoShape">
              <a:avLst/>
            </a:prstTxWarp>
            <a:spAutoFit/>
          </a:bodyPr>
          <a:lstStyle/>
          <a:p>
            <a:pPr algn="ctr" fontAlgn="base">
              <a:spcBef>
                <a:spcPct val="0"/>
              </a:spcBef>
              <a:spcAft>
                <a:spcPct val="0"/>
              </a:spcAft>
            </a:pPr>
            <a:r>
              <a:rPr lang="en-US" sz="1333" dirty="0">
                <a:ea typeface="Times New Roman" pitchFamily="18" charset="0"/>
                <a:cs typeface="Arial" pitchFamily="34" charset="0"/>
              </a:rPr>
              <a:t> </a:t>
            </a:r>
            <a:endParaRPr lang="en-US" sz="2400" dirty="0">
              <a:cs typeface="Arial" pitchFamily="34" charset="0"/>
            </a:endParaRPr>
          </a:p>
        </p:txBody>
      </p:sp>
      <p:sp>
        <p:nvSpPr>
          <p:cNvPr id="26645" name="Rectangle 21"/>
          <p:cNvSpPr>
            <a:spLocks noChangeArrowheads="1"/>
          </p:cNvSpPr>
          <p:nvPr/>
        </p:nvSpPr>
        <p:spPr bwMode="auto">
          <a:xfrm>
            <a:off x="15063864" y="6509791"/>
            <a:ext cx="284542" cy="328157"/>
          </a:xfrm>
          <a:prstGeom prst="rect">
            <a:avLst/>
          </a:prstGeom>
          <a:noFill/>
          <a:ln w="9525">
            <a:noFill/>
            <a:miter lim="800000"/>
            <a:headEnd/>
            <a:tailEnd/>
          </a:ln>
          <a:effectLst/>
        </p:spPr>
        <p:txBody>
          <a:bodyPr vert="horz" wrap="none" lIns="121845" tIns="60923" rIns="121845" bIns="60923" numCol="1" anchor="ctr" anchorCtr="0" compatLnSpc="1">
            <a:prstTxWarp prst="textNoShape">
              <a:avLst/>
            </a:prstTxWarp>
            <a:spAutoFit/>
          </a:bodyPr>
          <a:lstStyle/>
          <a:p>
            <a:pPr algn="ctr" fontAlgn="base">
              <a:spcBef>
                <a:spcPct val="0"/>
              </a:spcBef>
              <a:spcAft>
                <a:spcPct val="0"/>
              </a:spcAft>
            </a:pPr>
            <a:r>
              <a:rPr lang="en-US" sz="1333" dirty="0">
                <a:ea typeface="Times New Roman" pitchFamily="18" charset="0"/>
                <a:cs typeface="Arial" pitchFamily="34" charset="0"/>
              </a:rPr>
              <a:t> </a:t>
            </a:r>
            <a:endParaRPr lang="en-US" sz="2400" dirty="0">
              <a:cs typeface="Arial" pitchFamily="34" charset="0"/>
            </a:endParaRPr>
          </a:p>
        </p:txBody>
      </p:sp>
      <p:sp>
        <p:nvSpPr>
          <p:cNvPr id="26648" name="Rectangle 24"/>
          <p:cNvSpPr>
            <a:spLocks noChangeArrowheads="1"/>
          </p:cNvSpPr>
          <p:nvPr/>
        </p:nvSpPr>
        <p:spPr bwMode="auto">
          <a:xfrm>
            <a:off x="5915259" y="6837862"/>
            <a:ext cx="361486" cy="328157"/>
          </a:xfrm>
          <a:prstGeom prst="rect">
            <a:avLst/>
          </a:prstGeom>
          <a:noFill/>
          <a:ln w="9525">
            <a:noFill/>
            <a:miter lim="800000"/>
            <a:headEnd/>
            <a:tailEnd/>
          </a:ln>
          <a:effectLst/>
        </p:spPr>
        <p:txBody>
          <a:bodyPr vert="horz" wrap="none" lIns="121845" tIns="60923" rIns="121845" bIns="60923" numCol="1" anchor="ctr" anchorCtr="0" compatLnSpc="1">
            <a:prstTxWarp prst="textNoShape">
              <a:avLst/>
            </a:prstTxWarp>
            <a:spAutoFit/>
          </a:bodyPr>
          <a:lstStyle/>
          <a:p>
            <a:pPr algn="ctr" fontAlgn="base">
              <a:spcBef>
                <a:spcPct val="0"/>
              </a:spcBef>
              <a:spcAft>
                <a:spcPct val="0"/>
              </a:spcAft>
            </a:pPr>
            <a:r>
              <a:rPr lang="en-US" sz="1333" dirty="0">
                <a:ea typeface="Times New Roman" pitchFamily="18" charset="0"/>
                <a:cs typeface="Arial" pitchFamily="34" charset="0"/>
              </a:rPr>
              <a:t>   </a:t>
            </a:r>
            <a:endParaRPr lang="en-US" sz="2400" dirty="0">
              <a:cs typeface="Arial" pitchFamily="34" charset="0"/>
            </a:endParaRPr>
          </a:p>
        </p:txBody>
      </p:sp>
      <p:sp>
        <p:nvSpPr>
          <p:cNvPr id="26649" name="Rectangle 25"/>
          <p:cNvSpPr>
            <a:spLocks noChangeArrowheads="1"/>
          </p:cNvSpPr>
          <p:nvPr/>
        </p:nvSpPr>
        <p:spPr bwMode="auto">
          <a:xfrm>
            <a:off x="5953731" y="7396661"/>
            <a:ext cx="284542" cy="328157"/>
          </a:xfrm>
          <a:prstGeom prst="rect">
            <a:avLst/>
          </a:prstGeom>
          <a:noFill/>
          <a:ln w="9525">
            <a:noFill/>
            <a:miter lim="800000"/>
            <a:headEnd/>
            <a:tailEnd/>
          </a:ln>
          <a:effectLst/>
        </p:spPr>
        <p:txBody>
          <a:bodyPr vert="horz" wrap="none" lIns="121845" tIns="60923" rIns="121845" bIns="60923" numCol="1" anchor="ctr" anchorCtr="0" compatLnSpc="1">
            <a:prstTxWarp prst="textNoShape">
              <a:avLst/>
            </a:prstTxWarp>
            <a:spAutoFit/>
          </a:bodyPr>
          <a:lstStyle/>
          <a:p>
            <a:pPr algn="ctr" fontAlgn="base">
              <a:spcBef>
                <a:spcPct val="0"/>
              </a:spcBef>
              <a:spcAft>
                <a:spcPct val="0"/>
              </a:spcAft>
            </a:pPr>
            <a:r>
              <a:rPr lang="en-US" sz="1333" dirty="0">
                <a:ea typeface="Times New Roman" pitchFamily="18" charset="0"/>
                <a:cs typeface="Arial" pitchFamily="34" charset="0"/>
              </a:rPr>
              <a:t> </a:t>
            </a:r>
            <a:endParaRPr lang="en-US" sz="2400" dirty="0">
              <a:cs typeface="Arial" pitchFamily="34" charset="0"/>
            </a:endParaRPr>
          </a:p>
        </p:txBody>
      </p:sp>
      <p:sp>
        <p:nvSpPr>
          <p:cNvPr id="26650" name="Rectangle 26"/>
          <p:cNvSpPr>
            <a:spLocks noChangeArrowheads="1"/>
          </p:cNvSpPr>
          <p:nvPr/>
        </p:nvSpPr>
        <p:spPr bwMode="auto">
          <a:xfrm>
            <a:off x="5953731" y="7985107"/>
            <a:ext cx="284542" cy="328157"/>
          </a:xfrm>
          <a:prstGeom prst="rect">
            <a:avLst/>
          </a:prstGeom>
          <a:noFill/>
          <a:ln w="9525">
            <a:noFill/>
            <a:miter lim="800000"/>
            <a:headEnd/>
            <a:tailEnd/>
          </a:ln>
          <a:effectLst/>
        </p:spPr>
        <p:txBody>
          <a:bodyPr vert="horz" wrap="none" lIns="121845" tIns="60923" rIns="121845" bIns="60923" numCol="1" anchor="ctr" anchorCtr="0" compatLnSpc="1">
            <a:prstTxWarp prst="textNoShape">
              <a:avLst/>
            </a:prstTxWarp>
            <a:spAutoFit/>
          </a:bodyPr>
          <a:lstStyle/>
          <a:p>
            <a:pPr algn="ctr" fontAlgn="base">
              <a:spcBef>
                <a:spcPct val="0"/>
              </a:spcBef>
              <a:spcAft>
                <a:spcPct val="0"/>
              </a:spcAft>
            </a:pPr>
            <a:r>
              <a:rPr lang="en-US" sz="1333" dirty="0">
                <a:ea typeface="Times New Roman" pitchFamily="18" charset="0"/>
                <a:cs typeface="Arial" pitchFamily="34" charset="0"/>
              </a:rPr>
              <a:t> </a:t>
            </a:r>
            <a:endParaRPr lang="en-US" sz="2400" dirty="0">
              <a:cs typeface="Arial" pitchFamily="34" charset="0"/>
            </a:endParaRPr>
          </a:p>
        </p:txBody>
      </p:sp>
      <p:sp>
        <p:nvSpPr>
          <p:cNvPr id="26651" name="Rectangle 27"/>
          <p:cNvSpPr>
            <a:spLocks noChangeArrowheads="1"/>
          </p:cNvSpPr>
          <p:nvPr/>
        </p:nvSpPr>
        <p:spPr bwMode="auto">
          <a:xfrm>
            <a:off x="5934496" y="8442307"/>
            <a:ext cx="323014" cy="328157"/>
          </a:xfrm>
          <a:prstGeom prst="rect">
            <a:avLst/>
          </a:prstGeom>
          <a:noFill/>
          <a:ln w="9525">
            <a:noFill/>
            <a:miter lim="800000"/>
            <a:headEnd/>
            <a:tailEnd/>
          </a:ln>
          <a:effectLst/>
        </p:spPr>
        <p:txBody>
          <a:bodyPr vert="horz" wrap="none" lIns="121845" tIns="60923" rIns="121845" bIns="60923" numCol="1" anchor="ctr" anchorCtr="0" compatLnSpc="1">
            <a:prstTxWarp prst="textNoShape">
              <a:avLst/>
            </a:prstTxWarp>
            <a:spAutoFit/>
          </a:bodyPr>
          <a:lstStyle/>
          <a:p>
            <a:pPr algn="ctr" fontAlgn="base">
              <a:spcBef>
                <a:spcPct val="0"/>
              </a:spcBef>
              <a:spcAft>
                <a:spcPct val="0"/>
              </a:spcAft>
            </a:pPr>
            <a:r>
              <a:rPr lang="en-US" sz="1333" dirty="0">
                <a:ea typeface="Times New Roman" pitchFamily="18" charset="0"/>
                <a:cs typeface="Arial" pitchFamily="34" charset="0"/>
              </a:rPr>
              <a:t>  </a:t>
            </a:r>
            <a:endParaRPr lang="en-US" sz="2400" dirty="0">
              <a:cs typeface="Arial" pitchFamily="34" charset="0"/>
            </a:endParaRPr>
          </a:p>
        </p:txBody>
      </p:sp>
      <p:sp>
        <p:nvSpPr>
          <p:cNvPr id="5" name="Subtitle 4"/>
          <p:cNvSpPr>
            <a:spLocks noGrp="1"/>
          </p:cNvSpPr>
          <p:nvPr>
            <p:ph type="subTitle" idx="1"/>
          </p:nvPr>
        </p:nvSpPr>
        <p:spPr>
          <a:xfrm>
            <a:off x="745797" y="5032473"/>
            <a:ext cx="11061895" cy="384175"/>
          </a:xfrm>
        </p:spPr>
        <p:txBody>
          <a:bodyPr/>
          <a:lstStyle/>
          <a:p>
            <a:r>
              <a:rPr lang="en-US" dirty="0"/>
              <a:t>February 2018</a:t>
            </a:r>
          </a:p>
        </p:txBody>
      </p:sp>
      <p:sp>
        <p:nvSpPr>
          <p:cNvPr id="4" name="Title 3"/>
          <p:cNvSpPr>
            <a:spLocks noGrp="1"/>
          </p:cNvSpPr>
          <p:nvPr>
            <p:ph type="ctrTitle"/>
          </p:nvPr>
        </p:nvSpPr>
        <p:spPr>
          <a:xfrm>
            <a:off x="678171" y="3912543"/>
            <a:ext cx="11120203" cy="1119929"/>
          </a:xfrm>
        </p:spPr>
        <p:txBody>
          <a:bodyPr>
            <a:normAutofit fontScale="90000"/>
          </a:bodyPr>
          <a:lstStyle/>
          <a:p>
            <a:r>
              <a:rPr lang="en-US" dirty="0"/>
              <a:t>Summer Internship Program Presentation: </a:t>
            </a:r>
            <a:r>
              <a:rPr lang="en-AU" i="1" dirty="0" err="1"/>
              <a:t>LoRaWAN</a:t>
            </a:r>
            <a:r>
              <a:rPr lang="en-AU" i="1" dirty="0"/>
              <a:t> Temperature Sensors for the City of Melville</a:t>
            </a:r>
            <a:endParaRPr lang="en-US" i="1" dirty="0"/>
          </a:p>
        </p:txBody>
      </p:sp>
    </p:spTree>
    <p:extLst>
      <p:ext uri="{BB962C8B-B14F-4D97-AF65-F5344CB8AC3E}">
        <p14:creationId xmlns:p14="http://schemas.microsoft.com/office/powerpoint/2010/main" val="368642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1B5C9-E93B-4D53-ABC1-B7260313BC1A}"/>
              </a:ext>
            </a:extLst>
          </p:cNvPr>
          <p:cNvSpPr>
            <a:spLocks noGrp="1"/>
          </p:cNvSpPr>
          <p:nvPr>
            <p:ph type="title"/>
          </p:nvPr>
        </p:nvSpPr>
        <p:spPr>
          <a:xfrm>
            <a:off x="838200" y="963877"/>
            <a:ext cx="3494362" cy="4930246"/>
          </a:xfrm>
        </p:spPr>
        <p:txBody>
          <a:bodyPr vert="horz" lIns="91440" tIns="45720" rIns="91440" bIns="45720" rtlCol="0" anchor="ctr">
            <a:normAutofit/>
          </a:bodyPr>
          <a:lstStyle/>
          <a:p>
            <a:pPr algn="r"/>
            <a:r>
              <a:rPr lang="en-US" kern="1200" dirty="0">
                <a:solidFill>
                  <a:schemeClr val="accent1"/>
                </a:solidFill>
                <a:latin typeface="+mj-lt"/>
                <a:ea typeface="+mj-ea"/>
                <a:cs typeface="+mj-cs"/>
              </a:rPr>
              <a:t>In Conclusion</a:t>
            </a:r>
          </a:p>
        </p:txBody>
      </p:sp>
      <p:sp>
        <p:nvSpPr>
          <p:cNvPr id="4" name="Footer Placeholder 3">
            <a:extLst>
              <a:ext uri="{FF2B5EF4-FFF2-40B4-BE49-F238E27FC236}">
                <a16:creationId xmlns:a16="http://schemas.microsoft.com/office/drawing/2014/main" id="{E6867C41-C955-456C-9491-6D4B855E49D1}"/>
              </a:ext>
            </a:extLst>
          </p:cNvPr>
          <p:cNvSpPr>
            <a:spLocks noGrp="1"/>
          </p:cNvSpPr>
          <p:nvPr>
            <p:ph type="ftr" sz="quarter" idx="11"/>
          </p:nvPr>
        </p:nvSpPr>
        <p:spPr/>
        <p:txBody>
          <a:bodyPr/>
          <a:lstStyle/>
          <a:p>
            <a:r>
              <a:rPr lang="en-GB"/>
              <a:t>Jack Downes</a:t>
            </a:r>
          </a:p>
        </p:txBody>
      </p:sp>
      <p:sp>
        <p:nvSpPr>
          <p:cNvPr id="5" name="Slide Number Placeholder 4">
            <a:extLst>
              <a:ext uri="{FF2B5EF4-FFF2-40B4-BE49-F238E27FC236}">
                <a16:creationId xmlns:a16="http://schemas.microsoft.com/office/drawing/2014/main" id="{BAAD29A9-78E9-46C5-83FC-81BBAB8BFBED}"/>
              </a:ext>
            </a:extLst>
          </p:cNvPr>
          <p:cNvSpPr>
            <a:spLocks noGrp="1"/>
          </p:cNvSpPr>
          <p:nvPr>
            <p:ph type="sldNum" sz="quarter" idx="12"/>
          </p:nvPr>
        </p:nvSpPr>
        <p:spPr/>
        <p:txBody>
          <a:bodyPr/>
          <a:lstStyle/>
          <a:p>
            <a:fld id="{8A395B54-C2E2-4A5B-992A-B656565324D4}" type="slidenum">
              <a:rPr lang="en-GB" smtClean="0"/>
              <a:t>10</a:t>
            </a:fld>
            <a:endParaRPr lang="en-GB"/>
          </a:p>
        </p:txBody>
      </p:sp>
      <p:sp>
        <p:nvSpPr>
          <p:cNvPr id="3" name="TextBox 2">
            <a:extLst>
              <a:ext uri="{FF2B5EF4-FFF2-40B4-BE49-F238E27FC236}">
                <a16:creationId xmlns:a16="http://schemas.microsoft.com/office/drawing/2014/main" id="{B0648A60-F4D3-4913-A412-D58219CA46B3}"/>
              </a:ext>
            </a:extLst>
          </p:cNvPr>
          <p:cNvSpPr txBox="1"/>
          <p:nvPr/>
        </p:nvSpPr>
        <p:spPr>
          <a:xfrm>
            <a:off x="4976031" y="963877"/>
            <a:ext cx="6377769" cy="4930246"/>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endParaRPr lang="en-US" sz="2400" dirty="0"/>
          </a:p>
        </p:txBody>
      </p:sp>
    </p:spTree>
    <p:extLst>
      <p:ext uri="{BB962C8B-B14F-4D97-AF65-F5344CB8AC3E}">
        <p14:creationId xmlns:p14="http://schemas.microsoft.com/office/powerpoint/2010/main" val="2265536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31A87-1778-475A-809E-45D41F3410E7}"/>
              </a:ext>
            </a:extLst>
          </p:cNvPr>
          <p:cNvSpPr>
            <a:spLocks noGrp="1"/>
          </p:cNvSpPr>
          <p:nvPr>
            <p:ph type="title"/>
          </p:nvPr>
        </p:nvSpPr>
        <p:spPr>
          <a:xfrm>
            <a:off x="838200" y="811161"/>
            <a:ext cx="3335594" cy="5403370"/>
          </a:xfrm>
        </p:spPr>
        <p:txBody>
          <a:bodyPr>
            <a:normAutofit/>
          </a:bodyPr>
          <a:lstStyle/>
          <a:p>
            <a:r>
              <a:rPr lang="en-AU" sz="3100" dirty="0"/>
              <a:t>Acknowledgements</a:t>
            </a:r>
            <a:endParaRPr lang="en-GB" sz="3100" dirty="0"/>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1880731078"/>
              </p:ext>
            </p:extLst>
          </p:nvPr>
        </p:nvGraphicFramePr>
        <p:xfrm>
          <a:off x="5459413" y="642938"/>
          <a:ext cx="6089650" cy="5572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a:extLst>
              <a:ext uri="{FF2B5EF4-FFF2-40B4-BE49-F238E27FC236}">
                <a16:creationId xmlns:a16="http://schemas.microsoft.com/office/drawing/2014/main" id="{67819AC0-4260-4B20-BCCF-F0F37C456A86}"/>
              </a:ext>
            </a:extLst>
          </p:cNvPr>
          <p:cNvSpPr>
            <a:spLocks noGrp="1"/>
          </p:cNvSpPr>
          <p:nvPr>
            <p:ph type="ftr" sz="quarter" idx="11"/>
          </p:nvPr>
        </p:nvSpPr>
        <p:spPr/>
        <p:txBody>
          <a:bodyPr/>
          <a:lstStyle/>
          <a:p>
            <a:r>
              <a:rPr lang="en-GB"/>
              <a:t>Jack Downes</a:t>
            </a:r>
          </a:p>
        </p:txBody>
      </p:sp>
      <p:sp>
        <p:nvSpPr>
          <p:cNvPr id="4" name="Slide Number Placeholder 3">
            <a:extLst>
              <a:ext uri="{FF2B5EF4-FFF2-40B4-BE49-F238E27FC236}">
                <a16:creationId xmlns:a16="http://schemas.microsoft.com/office/drawing/2014/main" id="{1A513B20-BBB0-46E6-B28E-6FC11AE48284}"/>
              </a:ext>
            </a:extLst>
          </p:cNvPr>
          <p:cNvSpPr>
            <a:spLocks noGrp="1"/>
          </p:cNvSpPr>
          <p:nvPr>
            <p:ph type="sldNum" sz="quarter" idx="12"/>
          </p:nvPr>
        </p:nvSpPr>
        <p:spPr/>
        <p:txBody>
          <a:bodyPr/>
          <a:lstStyle/>
          <a:p>
            <a:fld id="{8A395B54-C2E2-4A5B-992A-B656565324D4}" type="slidenum">
              <a:rPr lang="en-GB" smtClean="0"/>
              <a:t>11</a:t>
            </a:fld>
            <a:endParaRPr lang="en-GB"/>
          </a:p>
        </p:txBody>
      </p:sp>
    </p:spTree>
    <p:extLst>
      <p:ext uri="{BB962C8B-B14F-4D97-AF65-F5344CB8AC3E}">
        <p14:creationId xmlns:p14="http://schemas.microsoft.com/office/powerpoint/2010/main" val="14833267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8C746-AC73-4E0A-A95B-24D11544A7B3}"/>
              </a:ext>
            </a:extLst>
          </p:cNvPr>
          <p:cNvSpPr>
            <a:spLocks noGrp="1"/>
          </p:cNvSpPr>
          <p:nvPr>
            <p:ph type="title"/>
          </p:nvPr>
        </p:nvSpPr>
        <p:spPr/>
        <p:txBody>
          <a:bodyPr/>
          <a:lstStyle/>
          <a:p>
            <a:r>
              <a:rPr lang="en-AU" dirty="0"/>
              <a:t>References</a:t>
            </a:r>
            <a:endParaRPr lang="en-GB" dirty="0"/>
          </a:p>
        </p:txBody>
      </p:sp>
      <p:sp>
        <p:nvSpPr>
          <p:cNvPr id="8" name="Content Placeholder 7">
            <a:extLst>
              <a:ext uri="{FF2B5EF4-FFF2-40B4-BE49-F238E27FC236}">
                <a16:creationId xmlns:a16="http://schemas.microsoft.com/office/drawing/2014/main" id="{6FC6B2EF-2C31-480F-B76B-E4FE4C1D1D70}"/>
              </a:ext>
            </a:extLst>
          </p:cNvPr>
          <p:cNvSpPr>
            <a:spLocks noGrp="1"/>
          </p:cNvSpPr>
          <p:nvPr>
            <p:ph idx="1"/>
          </p:nvPr>
        </p:nvSpPr>
        <p:spPr/>
        <p:txBody>
          <a:bodyPr/>
          <a:lstStyle/>
          <a:p>
            <a:r>
              <a:rPr lang="en-AU" dirty="0"/>
              <a:t>Urban Forest Canopy Coverage and its Effect on Heat Islands in the City of Melville Bradley Dave </a:t>
            </a:r>
            <a:r>
              <a:rPr lang="en-AU" dirty="0" err="1"/>
              <a:t>Schupp</a:t>
            </a:r>
            <a:endParaRPr lang="en-GB" dirty="0"/>
          </a:p>
        </p:txBody>
      </p:sp>
      <p:sp>
        <p:nvSpPr>
          <p:cNvPr id="4" name="Footer Placeholder 3">
            <a:extLst>
              <a:ext uri="{FF2B5EF4-FFF2-40B4-BE49-F238E27FC236}">
                <a16:creationId xmlns:a16="http://schemas.microsoft.com/office/drawing/2014/main" id="{FA9C7211-4724-4F7A-B8B9-8F62826DDB46}"/>
              </a:ext>
            </a:extLst>
          </p:cNvPr>
          <p:cNvSpPr>
            <a:spLocks noGrp="1"/>
          </p:cNvSpPr>
          <p:nvPr>
            <p:ph type="ftr" sz="quarter" idx="11"/>
          </p:nvPr>
        </p:nvSpPr>
        <p:spPr/>
        <p:txBody>
          <a:bodyPr/>
          <a:lstStyle/>
          <a:p>
            <a:r>
              <a:rPr lang="en-GB"/>
              <a:t>Jack Downes</a:t>
            </a:r>
          </a:p>
        </p:txBody>
      </p:sp>
      <p:sp>
        <p:nvSpPr>
          <p:cNvPr id="5" name="Slide Number Placeholder 4">
            <a:extLst>
              <a:ext uri="{FF2B5EF4-FFF2-40B4-BE49-F238E27FC236}">
                <a16:creationId xmlns:a16="http://schemas.microsoft.com/office/drawing/2014/main" id="{D461F9B7-5C57-4FE9-B296-9CFBC30243EC}"/>
              </a:ext>
            </a:extLst>
          </p:cNvPr>
          <p:cNvSpPr>
            <a:spLocks noGrp="1"/>
          </p:cNvSpPr>
          <p:nvPr>
            <p:ph type="sldNum" sz="quarter" idx="12"/>
          </p:nvPr>
        </p:nvSpPr>
        <p:spPr/>
        <p:txBody>
          <a:bodyPr/>
          <a:lstStyle/>
          <a:p>
            <a:fld id="{8A395B54-C2E2-4A5B-992A-B656565324D4}" type="slidenum">
              <a:rPr lang="en-GB" smtClean="0"/>
              <a:t>12</a:t>
            </a:fld>
            <a:endParaRPr lang="en-GB"/>
          </a:p>
        </p:txBody>
      </p:sp>
    </p:spTree>
    <p:extLst>
      <p:ext uri="{BB962C8B-B14F-4D97-AF65-F5344CB8AC3E}">
        <p14:creationId xmlns:p14="http://schemas.microsoft.com/office/powerpoint/2010/main" val="3722209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52E3CE2-BE82-483D-BB79-56CE1CED20E0}"/>
              </a:ext>
            </a:extLst>
          </p:cNvPr>
          <p:cNvPicPr>
            <a:picLocks noChangeAspect="1"/>
          </p:cNvPicPr>
          <p:nvPr/>
        </p:nvPicPr>
        <p:blipFill>
          <a:blip r:embed="rId3"/>
          <a:stretch>
            <a:fillRect/>
          </a:stretch>
        </p:blipFill>
        <p:spPr>
          <a:xfrm>
            <a:off x="5186079" y="730790"/>
            <a:ext cx="6553545" cy="5062613"/>
          </a:xfrm>
          <a:prstGeom prst="rect">
            <a:avLst/>
          </a:prstGeom>
        </p:spPr>
      </p:pic>
      <p:sp>
        <p:nvSpPr>
          <p:cNvPr id="2" name="Title 1">
            <a:extLst>
              <a:ext uri="{FF2B5EF4-FFF2-40B4-BE49-F238E27FC236}">
                <a16:creationId xmlns:a16="http://schemas.microsoft.com/office/drawing/2014/main" id="{BAD6F4C1-1361-4FB1-A450-ACF9F6AA9412}"/>
              </a:ext>
            </a:extLst>
          </p:cNvPr>
          <p:cNvSpPr>
            <a:spLocks noGrp="1"/>
          </p:cNvSpPr>
          <p:nvPr>
            <p:ph type="title"/>
          </p:nvPr>
        </p:nvSpPr>
        <p:spPr>
          <a:xfrm>
            <a:off x="452376" y="1818306"/>
            <a:ext cx="3657600" cy="2887579"/>
          </a:xfrm>
        </p:spPr>
        <p:txBody>
          <a:bodyPr vert="horz" lIns="91440" tIns="45720" rIns="91440" bIns="45720" rtlCol="0" anchor="b">
            <a:normAutofit/>
          </a:bodyPr>
          <a:lstStyle/>
          <a:p>
            <a:pPr algn="ctr"/>
            <a:r>
              <a:rPr lang="en-US" sz="4800" kern="1200" dirty="0">
                <a:solidFill>
                  <a:schemeClr val="bg1"/>
                </a:solidFill>
                <a:latin typeface="+mj-lt"/>
                <a:ea typeface="+mj-ea"/>
                <a:cs typeface="+mj-cs"/>
              </a:rPr>
              <a:t>Heat Islands</a:t>
            </a:r>
            <a:br>
              <a:rPr lang="en-US" sz="4800" kern="1200" dirty="0">
                <a:solidFill>
                  <a:schemeClr val="bg1"/>
                </a:solidFill>
                <a:latin typeface="+mj-lt"/>
                <a:ea typeface="+mj-ea"/>
                <a:cs typeface="+mj-cs"/>
              </a:rPr>
            </a:br>
            <a:r>
              <a:rPr lang="en-US" sz="4800" kern="1200" dirty="0">
                <a:solidFill>
                  <a:schemeClr val="bg1"/>
                </a:solidFill>
                <a:latin typeface="+mj-lt"/>
                <a:ea typeface="+mj-ea"/>
                <a:cs typeface="+mj-cs"/>
              </a:rPr>
              <a:t>&amp;</a:t>
            </a:r>
            <a:br>
              <a:rPr lang="en-US" sz="4800" kern="1200" dirty="0">
                <a:solidFill>
                  <a:schemeClr val="bg1"/>
                </a:solidFill>
                <a:latin typeface="+mj-lt"/>
                <a:ea typeface="+mj-ea"/>
                <a:cs typeface="+mj-cs"/>
              </a:rPr>
            </a:br>
            <a:r>
              <a:rPr lang="en-US" sz="4800" kern="1200" dirty="0">
                <a:solidFill>
                  <a:schemeClr val="bg1"/>
                </a:solidFill>
                <a:latin typeface="+mj-lt"/>
                <a:ea typeface="+mj-ea"/>
                <a:cs typeface="+mj-cs"/>
              </a:rPr>
              <a:t>Urban Forests</a:t>
            </a:r>
          </a:p>
        </p:txBody>
      </p:sp>
      <p:sp>
        <p:nvSpPr>
          <p:cNvPr id="3" name="Footer Placeholder 2">
            <a:extLst>
              <a:ext uri="{FF2B5EF4-FFF2-40B4-BE49-F238E27FC236}">
                <a16:creationId xmlns:a16="http://schemas.microsoft.com/office/drawing/2014/main" id="{27FF6B1E-EE4D-4F93-895B-1DBD59D6ACFC}"/>
              </a:ext>
            </a:extLst>
          </p:cNvPr>
          <p:cNvSpPr>
            <a:spLocks noGrp="1"/>
          </p:cNvSpPr>
          <p:nvPr>
            <p:ph type="ftr" sz="quarter" idx="11"/>
          </p:nvPr>
        </p:nvSpPr>
        <p:spPr>
          <a:xfrm>
            <a:off x="5186079" y="6492875"/>
            <a:ext cx="4615820" cy="365125"/>
          </a:xfrm>
        </p:spPr>
        <p:txBody>
          <a:bodyPr vert="horz" lIns="91440" tIns="45720" rIns="91440" bIns="45720" rtlCol="0" anchor="ctr">
            <a:normAutofit/>
          </a:bodyPr>
          <a:lstStyle/>
          <a:p>
            <a:pPr algn="l">
              <a:spcAft>
                <a:spcPts val="600"/>
              </a:spcAft>
            </a:pPr>
            <a:r>
              <a:rPr lang="en-US" kern="1200">
                <a:solidFill>
                  <a:schemeClr val="tx1">
                    <a:tint val="75000"/>
                  </a:schemeClr>
                </a:solidFill>
                <a:latin typeface="+mn-lt"/>
                <a:ea typeface="+mn-ea"/>
                <a:cs typeface="+mn-cs"/>
              </a:rPr>
              <a:t>Jack Downes</a:t>
            </a:r>
          </a:p>
        </p:txBody>
      </p:sp>
      <p:sp>
        <p:nvSpPr>
          <p:cNvPr id="4" name="Slide Number Placeholder 3">
            <a:extLst>
              <a:ext uri="{FF2B5EF4-FFF2-40B4-BE49-F238E27FC236}">
                <a16:creationId xmlns:a16="http://schemas.microsoft.com/office/drawing/2014/main" id="{44EB970A-5F7F-4544-BADF-F1B7971B74C7}"/>
              </a:ext>
            </a:extLst>
          </p:cNvPr>
          <p:cNvSpPr>
            <a:spLocks noGrp="1"/>
          </p:cNvSpPr>
          <p:nvPr>
            <p:ph type="sldNum" sz="quarter" idx="12"/>
          </p:nvPr>
        </p:nvSpPr>
        <p:spPr>
          <a:xfrm>
            <a:off x="9991022" y="6356350"/>
            <a:ext cx="1362777" cy="365125"/>
          </a:xfrm>
        </p:spPr>
        <p:txBody>
          <a:bodyPr vert="horz" lIns="91440" tIns="45720" rIns="91440" bIns="45720" rtlCol="0" anchor="ctr">
            <a:normAutofit/>
          </a:bodyPr>
          <a:lstStyle/>
          <a:p>
            <a:pPr>
              <a:spcAft>
                <a:spcPts val="600"/>
              </a:spcAft>
            </a:pPr>
            <a:fld id="{8A395B54-C2E2-4A5B-992A-B656565324D4}" type="slidenum">
              <a:rPr lang="en-US" smtClean="0"/>
              <a:pPr>
                <a:spcAft>
                  <a:spcPts val="600"/>
                </a:spcAft>
              </a:pPr>
              <a:t>2</a:t>
            </a:fld>
            <a:endParaRPr lang="en-US"/>
          </a:p>
        </p:txBody>
      </p:sp>
      <p:sp>
        <p:nvSpPr>
          <p:cNvPr id="11" name="TextBox 10">
            <a:extLst>
              <a:ext uri="{FF2B5EF4-FFF2-40B4-BE49-F238E27FC236}">
                <a16:creationId xmlns:a16="http://schemas.microsoft.com/office/drawing/2014/main" id="{45322D2B-97FD-4577-8773-D53BDFD33203}"/>
              </a:ext>
            </a:extLst>
          </p:cNvPr>
          <p:cNvSpPr txBox="1"/>
          <p:nvPr/>
        </p:nvSpPr>
        <p:spPr>
          <a:xfrm>
            <a:off x="9859849" y="5911766"/>
            <a:ext cx="1362777" cy="215444"/>
          </a:xfrm>
          <a:prstGeom prst="rect">
            <a:avLst/>
          </a:prstGeom>
          <a:noFill/>
        </p:spPr>
        <p:txBody>
          <a:bodyPr wrap="square" rtlCol="0">
            <a:spAutoFit/>
          </a:bodyPr>
          <a:lstStyle/>
          <a:p>
            <a:r>
              <a:rPr lang="en-AU" sz="800" dirty="0"/>
              <a:t>(Dave </a:t>
            </a:r>
            <a:r>
              <a:rPr lang="en-AU" sz="800" dirty="0" err="1"/>
              <a:t>Schupp</a:t>
            </a:r>
            <a:r>
              <a:rPr lang="en-AU" sz="800" dirty="0"/>
              <a:t>)</a:t>
            </a:r>
            <a:endParaRPr lang="en-GB" sz="800" dirty="0"/>
          </a:p>
        </p:txBody>
      </p:sp>
    </p:spTree>
    <p:extLst>
      <p:ext uri="{BB962C8B-B14F-4D97-AF65-F5344CB8AC3E}">
        <p14:creationId xmlns:p14="http://schemas.microsoft.com/office/powerpoint/2010/main" val="721315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6F4C1-1361-4FB1-A450-ACF9F6AA9412}"/>
              </a:ext>
            </a:extLst>
          </p:cNvPr>
          <p:cNvSpPr>
            <a:spLocks noGrp="1"/>
          </p:cNvSpPr>
          <p:nvPr>
            <p:ph type="title"/>
          </p:nvPr>
        </p:nvSpPr>
        <p:spPr>
          <a:xfrm>
            <a:off x="667602" y="712799"/>
            <a:ext cx="3370998" cy="5502264"/>
          </a:xfrm>
        </p:spPr>
        <p:txBody>
          <a:bodyPr>
            <a:normAutofit/>
          </a:bodyPr>
          <a:lstStyle/>
          <a:p>
            <a:r>
              <a:rPr lang="en-AU" dirty="0">
                <a:solidFill>
                  <a:srgbClr val="FFFFFF"/>
                </a:solidFill>
              </a:rPr>
              <a:t>Problem overview</a:t>
            </a:r>
            <a:endParaRPr lang="en-GB" dirty="0">
              <a:solidFill>
                <a:srgbClr val="FFFFFF"/>
              </a:solidFill>
            </a:endParaRP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728331727"/>
              </p:ext>
            </p:extLst>
          </p:nvPr>
        </p:nvGraphicFramePr>
        <p:xfrm>
          <a:off x="5280025" y="642938"/>
          <a:ext cx="6269038" cy="5572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a:extLst>
              <a:ext uri="{FF2B5EF4-FFF2-40B4-BE49-F238E27FC236}">
                <a16:creationId xmlns:a16="http://schemas.microsoft.com/office/drawing/2014/main" id="{334DFE4F-FEDD-4EC6-918B-E8BFEEF49FDC}"/>
              </a:ext>
            </a:extLst>
          </p:cNvPr>
          <p:cNvSpPr>
            <a:spLocks noGrp="1"/>
          </p:cNvSpPr>
          <p:nvPr>
            <p:ph type="ftr" sz="quarter" idx="11"/>
          </p:nvPr>
        </p:nvSpPr>
        <p:spPr/>
        <p:txBody>
          <a:bodyPr/>
          <a:lstStyle/>
          <a:p>
            <a:r>
              <a:rPr lang="en-GB"/>
              <a:t>Jack Downes</a:t>
            </a:r>
          </a:p>
        </p:txBody>
      </p:sp>
      <p:sp>
        <p:nvSpPr>
          <p:cNvPr id="4" name="Slide Number Placeholder 3">
            <a:extLst>
              <a:ext uri="{FF2B5EF4-FFF2-40B4-BE49-F238E27FC236}">
                <a16:creationId xmlns:a16="http://schemas.microsoft.com/office/drawing/2014/main" id="{21AC30FF-EA92-4022-BBCA-BEA67535CA1D}"/>
              </a:ext>
            </a:extLst>
          </p:cNvPr>
          <p:cNvSpPr>
            <a:spLocks noGrp="1"/>
          </p:cNvSpPr>
          <p:nvPr>
            <p:ph type="sldNum" sz="quarter" idx="12"/>
          </p:nvPr>
        </p:nvSpPr>
        <p:spPr/>
        <p:txBody>
          <a:bodyPr/>
          <a:lstStyle/>
          <a:p>
            <a:fld id="{8A395B54-C2E2-4A5B-992A-B656565324D4}" type="slidenum">
              <a:rPr lang="en-GB" smtClean="0"/>
              <a:t>3</a:t>
            </a:fld>
            <a:endParaRPr lang="en-GB"/>
          </a:p>
        </p:txBody>
      </p:sp>
    </p:spTree>
    <p:extLst>
      <p:ext uri="{BB962C8B-B14F-4D97-AF65-F5344CB8AC3E}">
        <p14:creationId xmlns:p14="http://schemas.microsoft.com/office/powerpoint/2010/main" val="722941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D4F86-227F-492D-AFDF-2AD4C19A0761}"/>
              </a:ext>
            </a:extLst>
          </p:cNvPr>
          <p:cNvSpPr>
            <a:spLocks noGrp="1"/>
          </p:cNvSpPr>
          <p:nvPr>
            <p:ph type="title"/>
          </p:nvPr>
        </p:nvSpPr>
        <p:spPr>
          <a:xfrm>
            <a:off x="642937" y="712799"/>
            <a:ext cx="3370998" cy="5502264"/>
          </a:xfrm>
        </p:spPr>
        <p:txBody>
          <a:bodyPr vert="horz" lIns="91440" tIns="45720" rIns="91440" bIns="45720" rtlCol="0">
            <a:normAutofit/>
          </a:bodyPr>
          <a:lstStyle/>
          <a:p>
            <a:r>
              <a:rPr lang="en-US" kern="1200" dirty="0">
                <a:solidFill>
                  <a:srgbClr val="FFFFFF"/>
                </a:solidFill>
                <a:latin typeface="+mj-lt"/>
                <a:ea typeface="+mj-ea"/>
                <a:cs typeface="+mj-cs"/>
              </a:rPr>
              <a:t>The Requirements</a:t>
            </a:r>
          </a:p>
        </p:txBody>
      </p:sp>
      <p:sp>
        <p:nvSpPr>
          <p:cNvPr id="6" name="Footer Placeholder 5">
            <a:extLst>
              <a:ext uri="{FF2B5EF4-FFF2-40B4-BE49-F238E27FC236}">
                <a16:creationId xmlns:a16="http://schemas.microsoft.com/office/drawing/2014/main" id="{8D7D2142-A625-4D48-B380-D49BC523B882}"/>
              </a:ext>
            </a:extLst>
          </p:cNvPr>
          <p:cNvSpPr>
            <a:spLocks noGrp="1"/>
          </p:cNvSpPr>
          <p:nvPr>
            <p:ph type="ftr" sz="quarter" idx="11"/>
          </p:nvPr>
        </p:nvSpPr>
        <p:spPr>
          <a:xfrm>
            <a:off x="5280024" y="6356350"/>
            <a:ext cx="2873375" cy="365125"/>
          </a:xfrm>
        </p:spPr>
        <p:txBody>
          <a:bodyPr vert="horz" lIns="91440" tIns="45720" rIns="91440" bIns="45720" rtlCol="0">
            <a:normAutofit/>
          </a:bodyPr>
          <a:lstStyle/>
          <a:p>
            <a:pPr algn="l">
              <a:spcAft>
                <a:spcPts val="600"/>
              </a:spcAft>
            </a:pPr>
            <a:r>
              <a:rPr lang="en-US" kern="1200">
                <a:solidFill>
                  <a:schemeClr val="tx1"/>
                </a:solidFill>
                <a:latin typeface="+mn-lt"/>
                <a:ea typeface="+mn-ea"/>
                <a:cs typeface="+mn-cs"/>
              </a:rPr>
              <a:t>Jack Downes</a:t>
            </a:r>
          </a:p>
        </p:txBody>
      </p:sp>
      <p:sp>
        <p:nvSpPr>
          <p:cNvPr id="7" name="Slide Number Placeholder 6">
            <a:extLst>
              <a:ext uri="{FF2B5EF4-FFF2-40B4-BE49-F238E27FC236}">
                <a16:creationId xmlns:a16="http://schemas.microsoft.com/office/drawing/2014/main" id="{0C6DF7A7-107F-4DFF-9DE6-DA33F5A1C7B3}"/>
              </a:ext>
            </a:extLst>
          </p:cNvPr>
          <p:cNvSpPr>
            <a:spLocks noGrp="1"/>
          </p:cNvSpPr>
          <p:nvPr>
            <p:ph type="sldNum" sz="quarter" idx="12"/>
          </p:nvPr>
        </p:nvSpPr>
        <p:spPr/>
        <p:txBody>
          <a:bodyPr vert="horz" lIns="91440" tIns="45720" rIns="91440" bIns="45720" rtlCol="0">
            <a:normAutofit/>
          </a:bodyPr>
          <a:lstStyle/>
          <a:p>
            <a:pPr>
              <a:spcAft>
                <a:spcPts val="600"/>
              </a:spcAft>
            </a:pPr>
            <a:fld id="{8A395B54-C2E2-4A5B-992A-B656565324D4}" type="slidenum">
              <a:rPr lang="en-US">
                <a:solidFill>
                  <a:schemeClr val="tx1"/>
                </a:solidFill>
              </a:rPr>
              <a:pPr>
                <a:spcAft>
                  <a:spcPts val="600"/>
                </a:spcAft>
              </a:pPr>
              <a:t>4</a:t>
            </a:fld>
            <a:endParaRPr lang="en-US">
              <a:solidFill>
                <a:schemeClr val="tx1"/>
              </a:solidFill>
            </a:endParaRPr>
          </a:p>
        </p:txBody>
      </p:sp>
      <p:graphicFrame>
        <p:nvGraphicFramePr>
          <p:cNvPr id="14" name="TextBox 2"/>
          <p:cNvGraphicFramePr/>
          <p:nvPr>
            <p:extLst>
              <p:ext uri="{D42A27DB-BD31-4B8C-83A1-F6EECF244321}">
                <p14:modId xmlns:p14="http://schemas.microsoft.com/office/powerpoint/2010/main" val="1172407465"/>
              </p:ext>
            </p:extLst>
          </p:nvPr>
        </p:nvGraphicFramePr>
        <p:xfrm>
          <a:off x="5280025" y="642938"/>
          <a:ext cx="6269038" cy="5572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6587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ground, outdoor, sky, fence&#10;&#10;Description generated with very high confidence">
            <a:extLst>
              <a:ext uri="{FF2B5EF4-FFF2-40B4-BE49-F238E27FC236}">
                <a16:creationId xmlns:a16="http://schemas.microsoft.com/office/drawing/2014/main" id="{8F308ED1-E494-4D56-AFF4-8745C13D6B92}"/>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l="10231" b="10245"/>
          <a:stretch/>
        </p:blipFill>
        <p:spPr>
          <a:xfrm>
            <a:off x="5186080" y="975392"/>
            <a:ext cx="6521288" cy="4890234"/>
          </a:xfrm>
          <a:prstGeom prst="rect">
            <a:avLst/>
          </a:prstGeom>
        </p:spPr>
      </p:pic>
      <p:sp>
        <p:nvSpPr>
          <p:cNvPr id="2" name="Title 1">
            <a:extLst>
              <a:ext uri="{FF2B5EF4-FFF2-40B4-BE49-F238E27FC236}">
                <a16:creationId xmlns:a16="http://schemas.microsoft.com/office/drawing/2014/main" id="{45C2AF31-5952-4603-A978-E2C91738028B}"/>
              </a:ext>
            </a:extLst>
          </p:cNvPr>
          <p:cNvSpPr>
            <a:spLocks noGrp="1"/>
          </p:cNvSpPr>
          <p:nvPr>
            <p:ph type="title"/>
          </p:nvPr>
        </p:nvSpPr>
        <p:spPr>
          <a:xfrm>
            <a:off x="484632" y="975392"/>
            <a:ext cx="3657600" cy="2887579"/>
          </a:xfrm>
        </p:spPr>
        <p:txBody>
          <a:bodyPr vert="horz" lIns="91440" tIns="45720" rIns="91440" bIns="45720" rtlCol="0" anchor="b">
            <a:normAutofit/>
          </a:bodyPr>
          <a:lstStyle/>
          <a:p>
            <a:pPr algn="ctr"/>
            <a:r>
              <a:rPr lang="en-US" sz="4800" kern="1200" dirty="0">
                <a:solidFill>
                  <a:schemeClr val="bg1"/>
                </a:solidFill>
                <a:latin typeface="+mj-lt"/>
                <a:ea typeface="+mj-ea"/>
                <a:cs typeface="+mj-cs"/>
              </a:rPr>
              <a:t>Solution</a:t>
            </a:r>
          </a:p>
        </p:txBody>
      </p:sp>
      <p:sp>
        <p:nvSpPr>
          <p:cNvPr id="5" name="Footer Placeholder 4">
            <a:extLst>
              <a:ext uri="{FF2B5EF4-FFF2-40B4-BE49-F238E27FC236}">
                <a16:creationId xmlns:a16="http://schemas.microsoft.com/office/drawing/2014/main" id="{E82671DC-B6B4-415B-B8A2-98D5EFCA7007}"/>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1AA6E1B3-D944-4213-967B-ABAA2101EF16}"/>
              </a:ext>
            </a:extLst>
          </p:cNvPr>
          <p:cNvSpPr>
            <a:spLocks noGrp="1"/>
          </p:cNvSpPr>
          <p:nvPr>
            <p:ph type="sldNum" sz="quarter" idx="12"/>
          </p:nvPr>
        </p:nvSpPr>
        <p:spPr/>
        <p:txBody>
          <a:bodyPr/>
          <a:lstStyle/>
          <a:p>
            <a:fld id="{8A395B54-C2E2-4A5B-992A-B656565324D4}" type="slidenum">
              <a:rPr lang="en-GB" smtClean="0"/>
              <a:t>5</a:t>
            </a:fld>
            <a:endParaRPr lang="en-GB"/>
          </a:p>
        </p:txBody>
      </p:sp>
    </p:spTree>
    <p:extLst>
      <p:ext uri="{BB962C8B-B14F-4D97-AF65-F5344CB8AC3E}">
        <p14:creationId xmlns:p14="http://schemas.microsoft.com/office/powerpoint/2010/main" val="9711794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2AF31-5952-4603-A978-E2C91738028B}"/>
              </a:ext>
            </a:extLst>
          </p:cNvPr>
          <p:cNvSpPr>
            <a:spLocks noGrp="1"/>
          </p:cNvSpPr>
          <p:nvPr>
            <p:ph type="title"/>
          </p:nvPr>
        </p:nvSpPr>
        <p:spPr>
          <a:xfrm>
            <a:off x="381000" y="727827"/>
            <a:ext cx="3657600" cy="2887579"/>
          </a:xfrm>
        </p:spPr>
        <p:txBody>
          <a:bodyPr vert="horz" lIns="91440" tIns="45720" rIns="91440" bIns="45720" rtlCol="0" anchor="b">
            <a:normAutofit/>
          </a:bodyPr>
          <a:lstStyle/>
          <a:p>
            <a:pPr algn="ctr"/>
            <a:r>
              <a:rPr lang="en-US" sz="4800" kern="1200" dirty="0">
                <a:solidFill>
                  <a:schemeClr val="bg1"/>
                </a:solidFill>
                <a:latin typeface="+mj-lt"/>
                <a:ea typeface="+mj-ea"/>
                <a:cs typeface="+mj-cs"/>
              </a:rPr>
              <a:t>Sensor Design</a:t>
            </a:r>
          </a:p>
        </p:txBody>
      </p:sp>
      <p:pic>
        <p:nvPicPr>
          <p:cNvPr id="8" name="Content Placeholder 6" descr="A close up of a map&#10;&#10;Description generated with high confidence">
            <a:extLst>
              <a:ext uri="{FF2B5EF4-FFF2-40B4-BE49-F238E27FC236}">
                <a16:creationId xmlns:a16="http://schemas.microsoft.com/office/drawing/2014/main" id="{4C8807A1-13C5-4194-8126-53534E6117B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86078" y="727827"/>
            <a:ext cx="6167722" cy="5064500"/>
          </a:xfrm>
        </p:spPr>
      </p:pic>
      <p:sp>
        <p:nvSpPr>
          <p:cNvPr id="5" name="Footer Placeholder 4">
            <a:extLst>
              <a:ext uri="{FF2B5EF4-FFF2-40B4-BE49-F238E27FC236}">
                <a16:creationId xmlns:a16="http://schemas.microsoft.com/office/drawing/2014/main" id="{E82671DC-B6B4-415B-B8A2-98D5EFCA7007}"/>
              </a:ext>
            </a:extLst>
          </p:cNvPr>
          <p:cNvSpPr>
            <a:spLocks noGrp="1"/>
          </p:cNvSpPr>
          <p:nvPr>
            <p:ph type="ftr" sz="quarter" idx="11"/>
          </p:nvPr>
        </p:nvSpPr>
        <p:spPr/>
        <p:txBody>
          <a:bodyPr/>
          <a:lstStyle/>
          <a:p>
            <a:r>
              <a:rPr lang="en-GB"/>
              <a:t>Jack Downes</a:t>
            </a:r>
          </a:p>
        </p:txBody>
      </p:sp>
      <p:sp>
        <p:nvSpPr>
          <p:cNvPr id="6" name="Slide Number Placeholder 5">
            <a:extLst>
              <a:ext uri="{FF2B5EF4-FFF2-40B4-BE49-F238E27FC236}">
                <a16:creationId xmlns:a16="http://schemas.microsoft.com/office/drawing/2014/main" id="{1AA6E1B3-D944-4213-967B-ABAA2101EF16}"/>
              </a:ext>
            </a:extLst>
          </p:cNvPr>
          <p:cNvSpPr>
            <a:spLocks noGrp="1"/>
          </p:cNvSpPr>
          <p:nvPr>
            <p:ph type="sldNum" sz="quarter" idx="12"/>
          </p:nvPr>
        </p:nvSpPr>
        <p:spPr/>
        <p:txBody>
          <a:bodyPr/>
          <a:lstStyle/>
          <a:p>
            <a:fld id="{8A395B54-C2E2-4A5B-992A-B656565324D4}" type="slidenum">
              <a:rPr lang="en-GB" smtClean="0"/>
              <a:t>6</a:t>
            </a:fld>
            <a:endParaRPr lang="en-GB"/>
          </a:p>
        </p:txBody>
      </p:sp>
    </p:spTree>
    <p:extLst>
      <p:ext uri="{BB962C8B-B14F-4D97-AF65-F5344CB8AC3E}">
        <p14:creationId xmlns:p14="http://schemas.microsoft.com/office/powerpoint/2010/main" val="35690287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7F8AB-1587-46CD-825B-152EAA3E9476}"/>
              </a:ext>
            </a:extLst>
          </p:cNvPr>
          <p:cNvSpPr>
            <a:spLocks noGrp="1"/>
          </p:cNvSpPr>
          <p:nvPr>
            <p:ph type="title"/>
          </p:nvPr>
        </p:nvSpPr>
        <p:spPr>
          <a:xfrm>
            <a:off x="322307" y="695210"/>
            <a:ext cx="3370998" cy="5502264"/>
          </a:xfrm>
        </p:spPr>
        <p:txBody>
          <a:bodyPr>
            <a:normAutofit/>
          </a:bodyPr>
          <a:lstStyle/>
          <a:p>
            <a:r>
              <a:rPr lang="en-AU" dirty="0">
                <a:solidFill>
                  <a:srgbClr val="FFFFFF"/>
                </a:solidFill>
              </a:rPr>
              <a:t>The System</a:t>
            </a:r>
            <a:endParaRPr lang="en-GB" dirty="0">
              <a:solidFill>
                <a:srgbClr val="FFFFFF"/>
              </a:solidFill>
            </a:endParaRPr>
          </a:p>
        </p:txBody>
      </p:sp>
      <p:graphicFrame>
        <p:nvGraphicFramePr>
          <p:cNvPr id="4" name="Content Placeholder 3">
            <a:extLst>
              <a:ext uri="{FF2B5EF4-FFF2-40B4-BE49-F238E27FC236}">
                <a16:creationId xmlns:a16="http://schemas.microsoft.com/office/drawing/2014/main" id="{3E809D87-977B-47E1-A764-22033E287D63}"/>
              </a:ext>
            </a:extLst>
          </p:cNvPr>
          <p:cNvGraphicFramePr>
            <a:graphicFrameLocks noGrp="1"/>
          </p:cNvGraphicFramePr>
          <p:nvPr>
            <p:ph idx="1"/>
            <p:extLst>
              <p:ext uri="{D42A27DB-BD31-4B8C-83A1-F6EECF244321}">
                <p14:modId xmlns:p14="http://schemas.microsoft.com/office/powerpoint/2010/main" val="2296939262"/>
              </p:ext>
            </p:extLst>
          </p:nvPr>
        </p:nvGraphicFramePr>
        <p:xfrm>
          <a:off x="4817284" y="625879"/>
          <a:ext cx="7052409" cy="55715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Footer Placeholder 5">
            <a:extLst>
              <a:ext uri="{FF2B5EF4-FFF2-40B4-BE49-F238E27FC236}">
                <a16:creationId xmlns:a16="http://schemas.microsoft.com/office/drawing/2014/main" id="{DAC509CF-1078-43FD-AB17-1DC3D2F3DB4F}"/>
              </a:ext>
            </a:extLst>
          </p:cNvPr>
          <p:cNvSpPr>
            <a:spLocks noGrp="1"/>
          </p:cNvSpPr>
          <p:nvPr>
            <p:ph type="ftr" sz="quarter" idx="11"/>
          </p:nvPr>
        </p:nvSpPr>
        <p:spPr>
          <a:xfrm>
            <a:off x="5280024" y="6356350"/>
            <a:ext cx="2873375" cy="365125"/>
          </a:xfrm>
        </p:spPr>
        <p:txBody>
          <a:bodyPr>
            <a:normAutofit/>
          </a:bodyPr>
          <a:lstStyle/>
          <a:p>
            <a:pPr algn="l">
              <a:spcAft>
                <a:spcPts val="600"/>
              </a:spcAft>
            </a:pPr>
            <a:r>
              <a:rPr lang="en-GB">
                <a:solidFill>
                  <a:schemeClr val="tx1"/>
                </a:solidFill>
              </a:rPr>
              <a:t>Jack Downes</a:t>
            </a:r>
          </a:p>
        </p:txBody>
      </p:sp>
      <p:sp>
        <p:nvSpPr>
          <p:cNvPr id="7" name="Slide Number Placeholder 6">
            <a:extLst>
              <a:ext uri="{FF2B5EF4-FFF2-40B4-BE49-F238E27FC236}">
                <a16:creationId xmlns:a16="http://schemas.microsoft.com/office/drawing/2014/main" id="{49D900AD-A724-4A04-8EBB-902EAE77CD4C}"/>
              </a:ext>
            </a:extLst>
          </p:cNvPr>
          <p:cNvSpPr>
            <a:spLocks noGrp="1"/>
          </p:cNvSpPr>
          <p:nvPr>
            <p:ph type="sldNum" sz="quarter" idx="12"/>
          </p:nvPr>
        </p:nvSpPr>
        <p:spPr/>
        <p:txBody>
          <a:bodyPr>
            <a:normAutofit/>
          </a:bodyPr>
          <a:lstStyle/>
          <a:p>
            <a:pPr>
              <a:spcAft>
                <a:spcPts val="600"/>
              </a:spcAft>
            </a:pPr>
            <a:fld id="{8A395B54-C2E2-4A5B-992A-B656565324D4}" type="slidenum">
              <a:rPr lang="en-GB">
                <a:solidFill>
                  <a:schemeClr val="tx1"/>
                </a:solidFill>
              </a:rPr>
              <a:pPr>
                <a:spcAft>
                  <a:spcPts val="600"/>
                </a:spcAft>
              </a:pPr>
              <a:t>7</a:t>
            </a:fld>
            <a:endParaRPr lang="en-GB">
              <a:solidFill>
                <a:schemeClr val="tx1"/>
              </a:solidFill>
            </a:endParaRPr>
          </a:p>
        </p:txBody>
      </p:sp>
    </p:spTree>
    <p:extLst>
      <p:ext uri="{BB962C8B-B14F-4D97-AF65-F5344CB8AC3E}">
        <p14:creationId xmlns:p14="http://schemas.microsoft.com/office/powerpoint/2010/main" val="36996219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1F89FC6B-491E-4E63-A3BB-FD87F7269790}"/>
              </a:ext>
            </a:extLst>
          </p:cNvPr>
          <p:cNvPicPr>
            <a:picLocks noChangeAspect="1"/>
          </p:cNvPicPr>
          <p:nvPr/>
        </p:nvPicPr>
        <p:blipFill rotWithShape="1">
          <a:blip r:embed="rId3">
            <a:extLst>
              <a:ext uri="{28A0092B-C50C-407E-A947-70E740481C1C}">
                <a14:useLocalDpi xmlns:a14="http://schemas.microsoft.com/office/drawing/2010/main" val="0"/>
              </a:ext>
            </a:extLst>
          </a:blip>
          <a:srcRect l="13089" t="-1" r="23563" b="59"/>
          <a:stretch/>
        </p:blipFill>
        <p:spPr>
          <a:xfrm rot="5400000">
            <a:off x="639465" y="2885255"/>
            <a:ext cx="3516454" cy="4160790"/>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2" name="Picture 21">
            <a:extLst>
              <a:ext uri="{FF2B5EF4-FFF2-40B4-BE49-F238E27FC236}">
                <a16:creationId xmlns:a16="http://schemas.microsoft.com/office/drawing/2014/main" id="{DBA4DF1A-D49F-4854-A5EE-8C636A24B16D}"/>
              </a:ext>
            </a:extLst>
          </p:cNvPr>
          <p:cNvPicPr>
            <a:picLocks noChangeAspect="1"/>
          </p:cNvPicPr>
          <p:nvPr/>
        </p:nvPicPr>
        <p:blipFill rotWithShape="1">
          <a:blip r:embed="rId4">
            <a:extLst>
              <a:ext uri="{28A0092B-C50C-407E-A947-70E740481C1C}">
                <a14:useLocalDpi xmlns:a14="http://schemas.microsoft.com/office/drawing/2010/main" val="0"/>
              </a:ext>
            </a:extLst>
          </a:blip>
          <a:srcRect l="-754" r="41" b="1381"/>
          <a:stretch/>
        </p:blipFill>
        <p:spPr>
          <a:xfrm>
            <a:off x="4481238" y="1511852"/>
            <a:ext cx="7393295" cy="5046787"/>
          </a:xfrm>
          <a:prstGeom prst="rect">
            <a:avLst/>
          </a:prstGeom>
        </p:spPr>
      </p:pic>
      <p:pic>
        <p:nvPicPr>
          <p:cNvPr id="20" name="Picture 19">
            <a:extLst>
              <a:ext uri="{FF2B5EF4-FFF2-40B4-BE49-F238E27FC236}">
                <a16:creationId xmlns:a16="http://schemas.microsoft.com/office/drawing/2014/main" id="{FFA1191D-AEF8-445A-A1AE-A5E7560A02DF}"/>
              </a:ext>
            </a:extLst>
          </p:cNvPr>
          <p:cNvPicPr>
            <a:picLocks noChangeAspect="1"/>
          </p:cNvPicPr>
          <p:nvPr/>
        </p:nvPicPr>
        <p:blipFill rotWithShape="1">
          <a:blip r:embed="rId5">
            <a:extLst>
              <a:ext uri="{28A0092B-C50C-407E-A947-70E740481C1C}">
                <a14:useLocalDpi xmlns:a14="http://schemas.microsoft.com/office/drawing/2010/main" val="0"/>
              </a:ext>
            </a:extLst>
          </a:blip>
          <a:srcRect l="14895" t="20451" r="18653" b="17624"/>
          <a:stretch/>
        </p:blipFill>
        <p:spPr>
          <a:xfrm>
            <a:off x="317467" y="299361"/>
            <a:ext cx="4160789" cy="2908061"/>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0D104430-D407-403C-BCF9-13390C624417}"/>
              </a:ext>
            </a:extLst>
          </p:cNvPr>
          <p:cNvSpPr>
            <a:spLocks noGrp="1"/>
          </p:cNvSpPr>
          <p:nvPr>
            <p:ph type="title"/>
          </p:nvPr>
        </p:nvSpPr>
        <p:spPr>
          <a:xfrm>
            <a:off x="4918945" y="299361"/>
            <a:ext cx="6465287" cy="1203535"/>
          </a:xfrm>
        </p:spPr>
        <p:txBody>
          <a:bodyPr vert="horz" lIns="91440" tIns="45720" rIns="91440" bIns="45720" rtlCol="0" anchor="b">
            <a:normAutofit fontScale="90000"/>
          </a:bodyPr>
          <a:lstStyle/>
          <a:p>
            <a:r>
              <a:rPr lang="en-US" sz="4800" dirty="0"/>
              <a:t>Overnight Heat Dissipation</a:t>
            </a:r>
            <a:endParaRPr lang="en-US" sz="4800" kern="1200" dirty="0">
              <a:latin typeface="+mj-lt"/>
              <a:ea typeface="+mj-ea"/>
              <a:cs typeface="+mj-cs"/>
            </a:endParaRPr>
          </a:p>
        </p:txBody>
      </p:sp>
      <p:sp>
        <p:nvSpPr>
          <p:cNvPr id="13" name="Footer Placeholder 12">
            <a:extLst>
              <a:ext uri="{FF2B5EF4-FFF2-40B4-BE49-F238E27FC236}">
                <a16:creationId xmlns:a16="http://schemas.microsoft.com/office/drawing/2014/main" id="{3C62F425-3929-4FA3-A76B-6E302C8FD5F7}"/>
              </a:ext>
            </a:extLst>
          </p:cNvPr>
          <p:cNvSpPr>
            <a:spLocks noGrp="1"/>
          </p:cNvSpPr>
          <p:nvPr>
            <p:ph type="ftr" sz="quarter" idx="11"/>
          </p:nvPr>
        </p:nvSpPr>
        <p:spPr>
          <a:xfrm>
            <a:off x="3649579" y="6536267"/>
            <a:ext cx="4892842" cy="306928"/>
          </a:xfrm>
        </p:spPr>
        <p:txBody>
          <a:bodyPr vert="horz" lIns="91440" tIns="45720" rIns="91440" bIns="45720" rtlCol="0" anchor="ctr">
            <a:normAutofit/>
          </a:bodyPr>
          <a:lstStyle/>
          <a:p>
            <a:pPr>
              <a:spcAft>
                <a:spcPts val="600"/>
              </a:spcAft>
            </a:pPr>
            <a:r>
              <a:rPr lang="en-US" kern="1200" dirty="0">
                <a:solidFill>
                  <a:schemeClr val="tx1">
                    <a:tint val="75000"/>
                  </a:schemeClr>
                </a:solidFill>
                <a:latin typeface="+mn-lt"/>
                <a:ea typeface="+mn-ea"/>
                <a:cs typeface="+mn-cs"/>
              </a:rPr>
              <a:t>Jack Downes</a:t>
            </a:r>
          </a:p>
        </p:txBody>
      </p:sp>
      <p:sp>
        <p:nvSpPr>
          <p:cNvPr id="14" name="Slide Number Placeholder 13">
            <a:extLst>
              <a:ext uri="{FF2B5EF4-FFF2-40B4-BE49-F238E27FC236}">
                <a16:creationId xmlns:a16="http://schemas.microsoft.com/office/drawing/2014/main" id="{20C0972A-6196-4BDC-A469-F3AABBEB734D}"/>
              </a:ext>
            </a:extLst>
          </p:cNvPr>
          <p:cNvSpPr>
            <a:spLocks noGrp="1"/>
          </p:cNvSpPr>
          <p:nvPr>
            <p:ph type="sldNum" sz="quarter" idx="12"/>
          </p:nvPr>
        </p:nvSpPr>
        <p:spPr>
          <a:xfrm>
            <a:off x="9057372" y="6536267"/>
            <a:ext cx="2743200" cy="306928"/>
          </a:xfrm>
        </p:spPr>
        <p:txBody>
          <a:bodyPr vert="horz" lIns="91440" tIns="45720" rIns="91440" bIns="45720" rtlCol="0" anchor="ctr">
            <a:normAutofit/>
          </a:bodyPr>
          <a:lstStyle/>
          <a:p>
            <a:pPr>
              <a:spcAft>
                <a:spcPts val="600"/>
              </a:spcAft>
            </a:pPr>
            <a:fld id="{8A395B54-C2E2-4A5B-992A-B656565324D4}" type="slidenum">
              <a:rPr lang="en-US" smtClean="0"/>
              <a:pPr>
                <a:spcAft>
                  <a:spcPts val="600"/>
                </a:spcAft>
              </a:pPr>
              <a:t>8</a:t>
            </a:fld>
            <a:endParaRPr lang="en-US"/>
          </a:p>
        </p:txBody>
      </p:sp>
    </p:spTree>
    <p:extLst>
      <p:ext uri="{BB962C8B-B14F-4D97-AF65-F5344CB8AC3E}">
        <p14:creationId xmlns:p14="http://schemas.microsoft.com/office/powerpoint/2010/main" val="1900013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F101A-1C85-4AE0-9AB1-F1137DED6062}"/>
              </a:ext>
            </a:extLst>
          </p:cNvPr>
          <p:cNvSpPr>
            <a:spLocks noGrp="1"/>
          </p:cNvSpPr>
          <p:nvPr>
            <p:ph type="title"/>
          </p:nvPr>
        </p:nvSpPr>
        <p:spPr>
          <a:xfrm>
            <a:off x="838200" y="365125"/>
            <a:ext cx="10515600" cy="1067435"/>
          </a:xfrm>
        </p:spPr>
        <p:txBody>
          <a:bodyPr/>
          <a:lstStyle/>
          <a:p>
            <a:r>
              <a:rPr lang="en-AU" dirty="0"/>
              <a:t>Playground Materials</a:t>
            </a:r>
            <a:endParaRPr lang="en-GB" dirty="0"/>
          </a:p>
        </p:txBody>
      </p:sp>
      <p:pic>
        <p:nvPicPr>
          <p:cNvPr id="7" name="Content Placeholder 6" descr="A picture containing map, text&#10;&#10;Description generated with very high confidence">
            <a:extLst>
              <a:ext uri="{FF2B5EF4-FFF2-40B4-BE49-F238E27FC236}">
                <a16:creationId xmlns:a16="http://schemas.microsoft.com/office/drawing/2014/main" id="{0C441307-59E0-43D1-A7B8-DE0A786B496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09801" y="1156901"/>
            <a:ext cx="7772398" cy="5335974"/>
          </a:xfrm>
        </p:spPr>
      </p:pic>
      <p:sp>
        <p:nvSpPr>
          <p:cNvPr id="4" name="Footer Placeholder 3">
            <a:extLst>
              <a:ext uri="{FF2B5EF4-FFF2-40B4-BE49-F238E27FC236}">
                <a16:creationId xmlns:a16="http://schemas.microsoft.com/office/drawing/2014/main" id="{D2A5BB0F-8764-46EE-B9C3-ECE7D92F7612}"/>
              </a:ext>
            </a:extLst>
          </p:cNvPr>
          <p:cNvSpPr>
            <a:spLocks noGrp="1"/>
          </p:cNvSpPr>
          <p:nvPr>
            <p:ph type="ftr" sz="quarter" idx="11"/>
          </p:nvPr>
        </p:nvSpPr>
        <p:spPr/>
        <p:txBody>
          <a:bodyPr/>
          <a:lstStyle/>
          <a:p>
            <a:r>
              <a:rPr lang="en-GB"/>
              <a:t>Jack Downes</a:t>
            </a:r>
          </a:p>
        </p:txBody>
      </p:sp>
      <p:sp>
        <p:nvSpPr>
          <p:cNvPr id="5" name="Slide Number Placeholder 4">
            <a:extLst>
              <a:ext uri="{FF2B5EF4-FFF2-40B4-BE49-F238E27FC236}">
                <a16:creationId xmlns:a16="http://schemas.microsoft.com/office/drawing/2014/main" id="{37BFB36C-AF92-4E9D-BEE5-589571B58E50}"/>
              </a:ext>
            </a:extLst>
          </p:cNvPr>
          <p:cNvSpPr>
            <a:spLocks noGrp="1"/>
          </p:cNvSpPr>
          <p:nvPr>
            <p:ph type="sldNum" sz="quarter" idx="12"/>
          </p:nvPr>
        </p:nvSpPr>
        <p:spPr/>
        <p:txBody>
          <a:bodyPr/>
          <a:lstStyle/>
          <a:p>
            <a:fld id="{8A395B54-C2E2-4A5B-992A-B656565324D4}" type="slidenum">
              <a:rPr lang="en-GB" smtClean="0"/>
              <a:t>9</a:t>
            </a:fld>
            <a:endParaRPr lang="en-GB"/>
          </a:p>
        </p:txBody>
      </p:sp>
    </p:spTree>
    <p:extLst>
      <p:ext uri="{BB962C8B-B14F-4D97-AF65-F5344CB8AC3E}">
        <p14:creationId xmlns:p14="http://schemas.microsoft.com/office/powerpoint/2010/main" val="928898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TM03457475[[fn=Frame]]</Template>
  <TotalTime>1164</TotalTime>
  <Words>814</Words>
  <Application>Microsoft Office PowerPoint</Application>
  <PresentationFormat>Widescreen</PresentationFormat>
  <Paragraphs>120</Paragraphs>
  <Slides>12</Slides>
  <Notes>10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12</vt:i4>
      </vt:variant>
    </vt:vector>
  </HeadingPairs>
  <TitlesOfParts>
    <vt:vector size="20" baseType="lpstr">
      <vt:lpstr>Arial</vt:lpstr>
      <vt:lpstr>Calibri</vt:lpstr>
      <vt:lpstr>Calibri Light</vt:lpstr>
      <vt:lpstr>CiscoSans</vt:lpstr>
      <vt:lpstr>CiscoSans Thin</vt:lpstr>
      <vt:lpstr>Times New Roman</vt:lpstr>
      <vt:lpstr>Office Theme</vt:lpstr>
      <vt:lpstr>Custom Design</vt:lpstr>
      <vt:lpstr>Summer Internship Program Presentation: LoRaWAN Temperature Sensors for the City of Melville</vt:lpstr>
      <vt:lpstr>Heat Islands &amp; Urban Forests</vt:lpstr>
      <vt:lpstr>Problem overview</vt:lpstr>
      <vt:lpstr>The Requirements</vt:lpstr>
      <vt:lpstr>Solution</vt:lpstr>
      <vt:lpstr>Sensor Design</vt:lpstr>
      <vt:lpstr>The System</vt:lpstr>
      <vt:lpstr>Overnight Heat Dissipation</vt:lpstr>
      <vt:lpstr>Playground Materials</vt:lpstr>
      <vt:lpstr>In Conclusion</vt:lpstr>
      <vt:lpstr>Acknowledgements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Sensors</dc:title>
  <dc:creator>Jack Downes</dc:creator>
  <cp:lastModifiedBy>Jack Downes</cp:lastModifiedBy>
  <cp:revision>39</cp:revision>
  <dcterms:created xsi:type="dcterms:W3CDTF">2018-02-12T03:34:04Z</dcterms:created>
  <dcterms:modified xsi:type="dcterms:W3CDTF">2018-02-14T09:09:16Z</dcterms:modified>
</cp:coreProperties>
</file>

<file path=docProps/thumbnail.jpeg>
</file>